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Arimo" panose="020B0604020202020204" charset="0"/>
      <p:regular r:id="rId32"/>
    </p:embeddedFont>
    <p:embeddedFont>
      <p:font typeface="Arimo Bold" panose="020B0604020202020204" charset="0"/>
      <p:regular r:id="rId33"/>
    </p:embeddedFont>
    <p:embeddedFont>
      <p:font typeface="Calibri" panose="020F0502020204030204" pitchFamily="34" charset="0"/>
      <p:regular r:id="rId34"/>
      <p:bold r:id="rId35"/>
      <p:italic r:id="rId36"/>
      <p:boldItalic r:id="rId37"/>
    </p:embeddedFont>
    <p:embeddedFont>
      <p:font typeface="DM Sans" pitchFamily="2" charset="0"/>
      <p:regular r:id="rId38"/>
      <p:bold r:id="rId39"/>
      <p:italic r:id="rId40"/>
      <p:boldItalic r:id="rId41"/>
    </p:embeddedFont>
    <p:embeddedFont>
      <p:font typeface="DM Sans Bold" charset="0"/>
      <p:regular r:id="rId42"/>
    </p:embeddedFont>
    <p:embeddedFont>
      <p:font typeface="Montserrat" panose="00000500000000000000" pitchFamily="2" charset="0"/>
      <p:regular r:id="rId43"/>
      <p:bold r:id="rId44"/>
      <p:italic r:id="rId45"/>
      <p:boldItalic r:id="rId46"/>
    </p:embeddedFont>
    <p:embeddedFont>
      <p:font typeface="Montserrat Bold" panose="00000800000000000000" pitchFamily="2" charset="0"/>
      <p:regular r:id="rId47"/>
      <p:bold r:id="rId48"/>
    </p:embeddedFont>
    <p:embeddedFont>
      <p:font typeface="Open Sans" panose="020B0606030504020204" pitchFamily="34" charset="0"/>
      <p:regular r:id="rId49"/>
      <p:bold r:id="rId50"/>
      <p:italic r:id="rId51"/>
      <p:boldItalic r:id="rId52"/>
    </p:embeddedFont>
    <p:embeddedFont>
      <p:font typeface="Open Sans Light Bold" panose="020B0604020202020204" charset="0"/>
      <p:regular r:id="rId53"/>
    </p:embeddedFont>
    <p:embeddedFont>
      <p:font typeface="Open Sauce SemiBold" panose="020B0604020202020204" charset="0"/>
      <p:regular r:id="rId54"/>
    </p:embeddedFont>
    <p:embeddedFont>
      <p:font typeface="Open Sauce SemiBold Bold" panose="020B0604020202020204"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4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600"/>
    <a:srgbClr val="FFC6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586" y="77"/>
      </p:cViewPr>
      <p:guideLst>
        <p:guide orient="horz" pos="2160"/>
        <p:guide pos="345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9FA42B-D598-461B-BA3E-58DEDB727ACA}" type="datetimeFigureOut">
              <a:rPr lang="en-US" smtClean="0"/>
              <a:t>6/19/2022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17B6C-278B-4E09-A13D-240B7030050E}" type="slidenum">
              <a:rPr lang="en-US" smtClean="0"/>
              <a:t>‹#›</a:t>
            </a:fld>
            <a:endParaRPr lang="en-US"/>
          </a:p>
        </p:txBody>
      </p:sp>
    </p:spTree>
    <p:extLst>
      <p:ext uri="{BB962C8B-B14F-4D97-AF65-F5344CB8AC3E}">
        <p14:creationId xmlns:p14="http://schemas.microsoft.com/office/powerpoint/2010/main" val="2276830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17B6C-278B-4E09-A13D-240B7030050E}" type="slidenum">
              <a:rPr lang="en-US" smtClean="0"/>
              <a:t>3</a:t>
            </a:fld>
            <a:endParaRPr lang="en-US"/>
          </a:p>
        </p:txBody>
      </p:sp>
    </p:spTree>
    <p:extLst>
      <p:ext uri="{BB962C8B-B14F-4D97-AF65-F5344CB8AC3E}">
        <p14:creationId xmlns:p14="http://schemas.microsoft.com/office/powerpoint/2010/main" val="2241285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117B6C-278B-4E09-A13D-240B7030050E}" type="slidenum">
              <a:rPr lang="en-US" smtClean="0"/>
              <a:t>11</a:t>
            </a:fld>
            <a:endParaRPr lang="en-US"/>
          </a:p>
        </p:txBody>
      </p:sp>
    </p:spTree>
    <p:extLst>
      <p:ext uri="{BB962C8B-B14F-4D97-AF65-F5344CB8AC3E}">
        <p14:creationId xmlns:p14="http://schemas.microsoft.com/office/powerpoint/2010/main" val="4045872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6.svg"/><Relationship Id="rId7"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5.jpe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image" Target="../media/image5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6.svg"/><Relationship Id="rId9" Type="http://schemas.openxmlformats.org/officeDocument/2006/relationships/image" Target="../media/image38.svg"/></Relationships>
</file>

<file path=ppt/slides/_rels/slide12.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62.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sv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0.sv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sv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png"/><Relationship Id="rId16" Type="http://schemas.openxmlformats.org/officeDocument/2006/relationships/image" Target="../media/image79.sv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svg"/><Relationship Id="rId15" Type="http://schemas.openxmlformats.org/officeDocument/2006/relationships/image" Target="../media/image78.png"/><Relationship Id="rId10" Type="http://schemas.openxmlformats.org/officeDocument/2006/relationships/image" Target="../media/image73.sv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svg"/></Relationships>
</file>

<file path=ppt/slides/_rels/slide15.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jpeg"/><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5.jpeg"/><Relationship Id="rId4" Type="http://schemas.openxmlformats.org/officeDocument/2006/relationships/image" Target="../media/image84.jpeg"/></Relationships>
</file>

<file path=ppt/slides/_rels/slide17.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7.jpeg"/><Relationship Id="rId4" Type="http://schemas.openxmlformats.org/officeDocument/2006/relationships/image" Target="../media/image86.png"/></Relationships>
</file>

<file path=ppt/slides/_rels/slide18.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9.jpeg"/><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54.svg"/></Relationships>
</file>

<file path=ppt/slides/_rels/slide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21.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60.svg"/><Relationship Id="rId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97.png"/><Relationship Id="rId4" Type="http://schemas.openxmlformats.org/officeDocument/2006/relationships/image" Target="../media/image96.png"/></Relationships>
</file>

<file path=ppt/slides/_rels/slide2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7.png"/><Relationship Id="rId7" Type="http://schemas.openxmlformats.org/officeDocument/2006/relationships/image" Target="../media/image3.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8.svg"/></Relationships>
</file>

<file path=ppt/slides/_rels/slide23.xml.rels><?xml version="1.0" encoding="UTF-8" standalone="yes"?>
<Relationships xmlns="http://schemas.openxmlformats.org/package/2006/relationships"><Relationship Id="rId3" Type="http://schemas.openxmlformats.org/officeDocument/2006/relationships/image" Target="../media/image81.svg"/><Relationship Id="rId7" Type="http://schemas.openxmlformats.org/officeDocument/2006/relationships/image" Target="../media/image102.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4.xml.rels><?xml version="1.0" encoding="UTF-8" standalone="yes"?>
<Relationships xmlns="http://schemas.openxmlformats.org/package/2006/relationships"><Relationship Id="rId3" Type="http://schemas.openxmlformats.org/officeDocument/2006/relationships/image" Target="../media/image81.svg"/><Relationship Id="rId7" Type="http://schemas.openxmlformats.org/officeDocument/2006/relationships/image" Target="../media/image106.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3.png"/><Relationship Id="rId7"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54.svg"/><Relationship Id="rId9" Type="http://schemas.openxmlformats.org/officeDocument/2006/relationships/image" Target="../media/image60.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113.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8.svg"/><Relationship Id="rId5" Type="http://schemas.openxmlformats.org/officeDocument/2006/relationships/image" Target="../media/image19.png"/><Relationship Id="rId10" Type="http://schemas.openxmlformats.org/officeDocument/2006/relationships/image" Target="../media/image7.png"/><Relationship Id="rId4" Type="http://schemas.openxmlformats.org/officeDocument/2006/relationships/image" Target="../media/image18.svg"/><Relationship Id="rId9" Type="http://schemas.openxmlformats.org/officeDocument/2006/relationships/image" Target="../media/image23.svg"/></Relationships>
</file>

<file path=ppt/slides/_rels/slide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4.sv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sv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8.sv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0.svg"/><Relationship Id="rId5" Type="http://schemas.openxmlformats.org/officeDocument/2006/relationships/image" Target="../media/image36.sv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sv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svg"/><Relationship Id="rId7" Type="http://schemas.openxmlformats.org/officeDocument/2006/relationships/image" Target="../media/image4.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45.sv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svg"/><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38.sv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08528" y="842265"/>
            <a:ext cx="1270944" cy="604624"/>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14856034" y="-1422191"/>
            <a:ext cx="4806532" cy="4806532"/>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flipH="1">
            <a:off x="-1062719" y="-1422191"/>
            <a:ext cx="4806532" cy="4806532"/>
          </a:xfrm>
          <a:prstGeom prst="rect">
            <a:avLst/>
          </a:prstGeom>
        </p:spPr>
      </p:pic>
      <p:grpSp>
        <p:nvGrpSpPr>
          <p:cNvPr id="5" name="Group 5"/>
          <p:cNvGrpSpPr/>
          <p:nvPr/>
        </p:nvGrpSpPr>
        <p:grpSpPr>
          <a:xfrm rot="8187890">
            <a:off x="15560506" y="8043695"/>
            <a:ext cx="3397588" cy="3402216"/>
            <a:chOff x="0" y="0"/>
            <a:chExt cx="2354580" cy="2357788"/>
          </a:xfrm>
        </p:grpSpPr>
        <p:sp>
          <p:nvSpPr>
            <p:cNvPr id="6" name="Freeform 6"/>
            <p:cNvSpPr/>
            <p:nvPr/>
          </p:nvSpPr>
          <p:spPr>
            <a:xfrm>
              <a:off x="0" y="0"/>
              <a:ext cx="2353310" cy="2357788"/>
            </a:xfrm>
            <a:custGeom>
              <a:avLst/>
              <a:gdLst/>
              <a:ahLst/>
              <a:cxnLst/>
              <a:rect l="l" t="t" r="r" b="b"/>
              <a:pathLst>
                <a:path w="2353310" h="2357788">
                  <a:moveTo>
                    <a:pt x="784860" y="2290478"/>
                  </a:moveTo>
                  <a:cubicBezTo>
                    <a:pt x="905510" y="2331118"/>
                    <a:pt x="1042670" y="2357788"/>
                    <a:pt x="1177290" y="2357788"/>
                  </a:cubicBezTo>
                  <a:cubicBezTo>
                    <a:pt x="1311910" y="2357788"/>
                    <a:pt x="1441450" y="2334928"/>
                    <a:pt x="1560830" y="2294288"/>
                  </a:cubicBezTo>
                  <a:cubicBezTo>
                    <a:pt x="1563370" y="2293018"/>
                    <a:pt x="1565910" y="2293018"/>
                    <a:pt x="1568450" y="2291748"/>
                  </a:cubicBezTo>
                  <a:cubicBezTo>
                    <a:pt x="2016760" y="2129188"/>
                    <a:pt x="2346960" y="1699928"/>
                    <a:pt x="2353310" y="1199851"/>
                  </a:cubicBezTo>
                  <a:lnTo>
                    <a:pt x="2353310" y="0"/>
                  </a:lnTo>
                  <a:lnTo>
                    <a:pt x="0" y="0"/>
                  </a:lnTo>
                  <a:lnTo>
                    <a:pt x="0" y="1198974"/>
                  </a:lnTo>
                  <a:cubicBezTo>
                    <a:pt x="6350" y="1702468"/>
                    <a:pt x="331470" y="2131728"/>
                    <a:pt x="784860" y="2290478"/>
                  </a:cubicBezTo>
                  <a:close/>
                </a:path>
              </a:pathLst>
            </a:custGeom>
            <a:solidFill>
              <a:srgbClr val="DFAC0D"/>
            </a:solidFill>
          </p:spPr>
        </p:sp>
      </p:grpSp>
      <p:grpSp>
        <p:nvGrpSpPr>
          <p:cNvPr id="7" name="Group 7"/>
          <p:cNvGrpSpPr/>
          <p:nvPr/>
        </p:nvGrpSpPr>
        <p:grpSpPr>
          <a:xfrm rot="-8100000">
            <a:off x="-670094" y="8043695"/>
            <a:ext cx="3397588" cy="3402216"/>
            <a:chOff x="0" y="0"/>
            <a:chExt cx="2354580" cy="2357788"/>
          </a:xfrm>
        </p:grpSpPr>
        <p:sp>
          <p:nvSpPr>
            <p:cNvPr id="8" name="Freeform 8"/>
            <p:cNvSpPr/>
            <p:nvPr/>
          </p:nvSpPr>
          <p:spPr>
            <a:xfrm>
              <a:off x="0" y="0"/>
              <a:ext cx="2353310" cy="2357788"/>
            </a:xfrm>
            <a:custGeom>
              <a:avLst/>
              <a:gdLst/>
              <a:ahLst/>
              <a:cxnLst/>
              <a:rect l="l" t="t" r="r" b="b"/>
              <a:pathLst>
                <a:path w="2353310" h="2357788">
                  <a:moveTo>
                    <a:pt x="784860" y="2290478"/>
                  </a:moveTo>
                  <a:cubicBezTo>
                    <a:pt x="905510" y="2331118"/>
                    <a:pt x="1042670" y="2357788"/>
                    <a:pt x="1177290" y="2357788"/>
                  </a:cubicBezTo>
                  <a:cubicBezTo>
                    <a:pt x="1311910" y="2357788"/>
                    <a:pt x="1441450" y="2334928"/>
                    <a:pt x="1560830" y="2294288"/>
                  </a:cubicBezTo>
                  <a:cubicBezTo>
                    <a:pt x="1563370" y="2293018"/>
                    <a:pt x="1565910" y="2293018"/>
                    <a:pt x="1568450" y="2291748"/>
                  </a:cubicBezTo>
                  <a:cubicBezTo>
                    <a:pt x="2016760" y="2129188"/>
                    <a:pt x="2346960" y="1699928"/>
                    <a:pt x="2353310" y="1199851"/>
                  </a:cubicBezTo>
                  <a:lnTo>
                    <a:pt x="2353310" y="0"/>
                  </a:lnTo>
                  <a:lnTo>
                    <a:pt x="0" y="0"/>
                  </a:lnTo>
                  <a:lnTo>
                    <a:pt x="0" y="1198974"/>
                  </a:lnTo>
                  <a:cubicBezTo>
                    <a:pt x="6350" y="1702468"/>
                    <a:pt x="331470" y="2131728"/>
                    <a:pt x="784860" y="2290478"/>
                  </a:cubicBezTo>
                  <a:close/>
                </a:path>
              </a:pathLst>
            </a:custGeom>
            <a:solidFill>
              <a:srgbClr val="DFAC0D"/>
            </a:solidFill>
          </p:spPr>
        </p:sp>
      </p:grpSp>
      <p:pic>
        <p:nvPicPr>
          <p:cNvPr id="9" name="Picture 9"/>
          <p:cNvPicPr>
            <a:picLocks noChangeAspect="1"/>
          </p:cNvPicPr>
          <p:nvPr/>
        </p:nvPicPr>
        <p:blipFill>
          <a:blip r:embed="rId6">
            <a:alphaModFix amt="29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582472">
            <a:off x="7894193" y="9248903"/>
            <a:ext cx="2499614" cy="2365260"/>
          </a:xfrm>
          <a:prstGeom prst="rect">
            <a:avLst/>
          </a:prstGeom>
        </p:spPr>
      </p:pic>
      <p:pic>
        <p:nvPicPr>
          <p:cNvPr id="10" name="Picture 10"/>
          <p:cNvPicPr>
            <a:picLocks noChangeAspect="1"/>
          </p:cNvPicPr>
          <p:nvPr/>
        </p:nvPicPr>
        <p:blipFill>
          <a:blip r:embed="rId8">
            <a:alphaModFix amt="29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96931" y="4407207"/>
            <a:ext cx="2437479" cy="2322253"/>
          </a:xfrm>
          <a:prstGeom prst="rect">
            <a:avLst/>
          </a:prstGeom>
        </p:spPr>
      </p:pic>
      <p:pic>
        <p:nvPicPr>
          <p:cNvPr id="11" name="Picture 11"/>
          <p:cNvPicPr>
            <a:picLocks noChangeAspect="1"/>
          </p:cNvPicPr>
          <p:nvPr/>
        </p:nvPicPr>
        <p:blipFill>
          <a:blip r:embed="rId8">
            <a:alphaModFix amt="29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993061" y="4407207"/>
            <a:ext cx="2437479" cy="2322253"/>
          </a:xfrm>
          <a:prstGeom prst="rect">
            <a:avLst/>
          </a:prstGeom>
        </p:spPr>
      </p:pic>
      <p:sp>
        <p:nvSpPr>
          <p:cNvPr id="12" name="AutoShape 12"/>
          <p:cNvSpPr/>
          <p:nvPr/>
        </p:nvSpPr>
        <p:spPr>
          <a:xfrm>
            <a:off x="5638409" y="6702321"/>
            <a:ext cx="879506" cy="0"/>
          </a:xfrm>
          <a:prstGeom prst="line">
            <a:avLst/>
          </a:prstGeom>
          <a:ln w="19050" cap="flat">
            <a:solidFill>
              <a:srgbClr val="FFFFFF"/>
            </a:solidFill>
            <a:prstDash val="solid"/>
            <a:headEnd type="none" w="sm" len="sm"/>
            <a:tailEnd type="none" w="sm" len="sm"/>
          </a:ln>
        </p:spPr>
      </p:sp>
      <p:sp>
        <p:nvSpPr>
          <p:cNvPr id="13" name="AutoShape 13"/>
          <p:cNvSpPr/>
          <p:nvPr/>
        </p:nvSpPr>
        <p:spPr>
          <a:xfrm>
            <a:off x="11839531" y="6702321"/>
            <a:ext cx="879506" cy="0"/>
          </a:xfrm>
          <a:prstGeom prst="line">
            <a:avLst/>
          </a:prstGeom>
          <a:ln w="19050" cap="flat">
            <a:solidFill>
              <a:srgbClr val="FFFFFF"/>
            </a:solidFill>
            <a:prstDash val="solid"/>
            <a:headEnd type="none" w="sm" len="sm"/>
            <a:tailEnd type="none" w="sm" len="sm"/>
          </a:ln>
        </p:spPr>
      </p:sp>
      <p:grpSp>
        <p:nvGrpSpPr>
          <p:cNvPr id="14" name="Group 14"/>
          <p:cNvGrpSpPr/>
          <p:nvPr/>
        </p:nvGrpSpPr>
        <p:grpSpPr>
          <a:xfrm>
            <a:off x="6222948" y="6564363"/>
            <a:ext cx="294966" cy="294966"/>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FAC0D"/>
            </a:solidFill>
          </p:spPr>
        </p:sp>
      </p:grpSp>
      <p:sp>
        <p:nvSpPr>
          <p:cNvPr id="16" name="TextBox 16"/>
          <p:cNvSpPr txBox="1"/>
          <p:nvPr/>
        </p:nvSpPr>
        <p:spPr>
          <a:xfrm>
            <a:off x="3667581" y="6097523"/>
            <a:ext cx="10954993" cy="1243930"/>
          </a:xfrm>
          <a:prstGeom prst="rect">
            <a:avLst/>
          </a:prstGeom>
        </p:spPr>
        <p:txBody>
          <a:bodyPr lIns="0" tIns="0" rIns="0" bIns="0" rtlCol="0" anchor="t">
            <a:spAutoFit/>
          </a:bodyPr>
          <a:lstStyle/>
          <a:p>
            <a:pPr algn="ctr">
              <a:lnSpc>
                <a:spcPts val="9668"/>
              </a:lnSpc>
            </a:pPr>
            <a:r>
              <a:rPr lang="en-US" sz="8632" dirty="0">
                <a:solidFill>
                  <a:srgbClr val="FCBF01"/>
                </a:solidFill>
                <a:latin typeface="League Spartan Bold"/>
              </a:rPr>
              <a:t>Mind’s Eye</a:t>
            </a:r>
          </a:p>
        </p:txBody>
      </p:sp>
      <p:grpSp>
        <p:nvGrpSpPr>
          <p:cNvPr id="17" name="Group 17"/>
          <p:cNvGrpSpPr/>
          <p:nvPr/>
        </p:nvGrpSpPr>
        <p:grpSpPr>
          <a:xfrm>
            <a:off x="11815873" y="6564363"/>
            <a:ext cx="294966" cy="294966"/>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FAC0D"/>
            </a:solidFill>
          </p:spPr>
        </p:sp>
      </p:grpSp>
      <p:grpSp>
        <p:nvGrpSpPr>
          <p:cNvPr id="19" name="Group 19"/>
          <p:cNvGrpSpPr/>
          <p:nvPr/>
        </p:nvGrpSpPr>
        <p:grpSpPr>
          <a:xfrm>
            <a:off x="7110333" y="1635322"/>
            <a:ext cx="4067334" cy="4107093"/>
            <a:chOff x="0" y="0"/>
            <a:chExt cx="5423112" cy="5476124"/>
          </a:xfrm>
        </p:grpSpPr>
        <p:grpSp>
          <p:nvGrpSpPr>
            <p:cNvPr id="20" name="Group 20"/>
            <p:cNvGrpSpPr/>
            <p:nvPr/>
          </p:nvGrpSpPr>
          <p:grpSpPr>
            <a:xfrm>
              <a:off x="0" y="0"/>
              <a:ext cx="5423112" cy="5476124"/>
              <a:chOff x="0" y="0"/>
              <a:chExt cx="988917" cy="998584"/>
            </a:xfrm>
          </p:grpSpPr>
          <p:sp>
            <p:nvSpPr>
              <p:cNvPr id="21" name="Freeform 21"/>
              <p:cNvSpPr/>
              <p:nvPr/>
            </p:nvSpPr>
            <p:spPr>
              <a:xfrm>
                <a:off x="-2606" y="0"/>
                <a:ext cx="994129" cy="998584"/>
              </a:xfrm>
              <a:custGeom>
                <a:avLst/>
                <a:gdLst/>
                <a:ahLst/>
                <a:cxnLst/>
                <a:rect l="l" t="t" r="r" b="b"/>
                <a:pathLst>
                  <a:path w="994129" h="998584">
                    <a:moveTo>
                      <a:pt x="497065" y="0"/>
                    </a:moveTo>
                    <a:cubicBezTo>
                      <a:pt x="771945" y="1229"/>
                      <a:pt x="994129" y="224410"/>
                      <a:pt x="994129" y="499292"/>
                    </a:cubicBezTo>
                    <a:cubicBezTo>
                      <a:pt x="994129" y="774175"/>
                      <a:pt x="771945" y="997355"/>
                      <a:pt x="497065" y="998584"/>
                    </a:cubicBezTo>
                    <a:cubicBezTo>
                      <a:pt x="222185" y="997355"/>
                      <a:pt x="0" y="774175"/>
                      <a:pt x="0" y="499292"/>
                    </a:cubicBezTo>
                    <a:cubicBezTo>
                      <a:pt x="0" y="224410"/>
                      <a:pt x="222185" y="1229"/>
                      <a:pt x="497065" y="0"/>
                    </a:cubicBezTo>
                    <a:close/>
                  </a:path>
                </a:pathLst>
              </a:custGeom>
              <a:solidFill>
                <a:srgbClr val="DFAC0D"/>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033"/>
                  </a:lnSpc>
                </a:pPr>
                <a:endParaRPr/>
              </a:p>
            </p:txBody>
          </p:sp>
        </p:grpSp>
        <p:grpSp>
          <p:nvGrpSpPr>
            <p:cNvPr id="23" name="Group 23"/>
            <p:cNvGrpSpPr/>
            <p:nvPr/>
          </p:nvGrpSpPr>
          <p:grpSpPr>
            <a:xfrm>
              <a:off x="226450" y="253339"/>
              <a:ext cx="4880495" cy="4996164"/>
              <a:chOff x="0" y="0"/>
              <a:chExt cx="889970" cy="911063"/>
            </a:xfrm>
          </p:grpSpPr>
          <p:sp>
            <p:nvSpPr>
              <p:cNvPr id="24" name="Freeform 24"/>
              <p:cNvSpPr/>
              <p:nvPr/>
            </p:nvSpPr>
            <p:spPr>
              <a:xfrm>
                <a:off x="-8514" y="0"/>
                <a:ext cx="906997" cy="911063"/>
              </a:xfrm>
              <a:custGeom>
                <a:avLst/>
                <a:gdLst/>
                <a:ahLst/>
                <a:cxnLst/>
                <a:rect l="l" t="t" r="r" b="b"/>
                <a:pathLst>
                  <a:path w="906997" h="911063">
                    <a:moveTo>
                      <a:pt x="453499" y="0"/>
                    </a:moveTo>
                    <a:cubicBezTo>
                      <a:pt x="704287" y="1122"/>
                      <a:pt x="906998" y="204741"/>
                      <a:pt x="906998" y="455531"/>
                    </a:cubicBezTo>
                    <a:cubicBezTo>
                      <a:pt x="906998" y="706322"/>
                      <a:pt x="704287" y="909941"/>
                      <a:pt x="453499" y="911063"/>
                    </a:cubicBezTo>
                    <a:cubicBezTo>
                      <a:pt x="202711" y="909941"/>
                      <a:pt x="0" y="706322"/>
                      <a:pt x="0" y="455531"/>
                    </a:cubicBezTo>
                    <a:cubicBezTo>
                      <a:pt x="0" y="204741"/>
                      <a:pt x="202711" y="1122"/>
                      <a:pt x="453499" y="0"/>
                    </a:cubicBezTo>
                    <a:close/>
                  </a:path>
                </a:pathLst>
              </a:custGeom>
              <a:solidFill>
                <a:srgbClr val="EFECE7"/>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3033"/>
                  </a:lnSpc>
                </a:pPr>
                <a:endParaRPr/>
              </a:p>
            </p:txBody>
          </p:sp>
        </p:grpSp>
        <p:pic>
          <p:nvPicPr>
            <p:cNvPr id="26" name="Picture 26"/>
            <p:cNvPicPr>
              <a:picLocks noChangeAspect="1"/>
            </p:cNvPicPr>
            <p:nvPr/>
          </p:nvPicPr>
          <p:blipFill>
            <a:blip r:embed="rId10"/>
            <a:srcRect/>
            <a:stretch>
              <a:fillRect/>
            </a:stretch>
          </p:blipFill>
          <p:spPr>
            <a:xfrm>
              <a:off x="798587" y="1169386"/>
              <a:ext cx="3736220" cy="313735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1000"/>
                                        <p:tgtEl>
                                          <p:spTgt spid="5"/>
                                        </p:tgtEl>
                                      </p:cBhvr>
                                    </p:animEffect>
                                    <p:anim calcmode="lin" valueType="num">
                                      <p:cBhvr>
                                        <p:cTn id="26" dur="1000" fill="hold"/>
                                        <p:tgtEl>
                                          <p:spTgt spid="5"/>
                                        </p:tgtEl>
                                        <p:attrNameLst>
                                          <p:attrName>ppt_x</p:attrName>
                                        </p:attrNameLst>
                                      </p:cBhvr>
                                      <p:tavLst>
                                        <p:tav tm="0">
                                          <p:val>
                                            <p:strVal val="#ppt_x"/>
                                          </p:val>
                                        </p:tav>
                                        <p:tav tm="100000">
                                          <p:val>
                                            <p:strVal val="#ppt_x"/>
                                          </p:val>
                                        </p:tav>
                                      </p:tavLst>
                                    </p:anim>
                                    <p:anim calcmode="lin" valueType="num">
                                      <p:cBhvr>
                                        <p:cTn id="27" dur="100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anim calcmode="lin" valueType="num">
                                      <p:cBhvr>
                                        <p:cTn id="56" dur="1000" fill="hold"/>
                                        <p:tgtEl>
                                          <p:spTgt spid="14"/>
                                        </p:tgtEl>
                                        <p:attrNameLst>
                                          <p:attrName>ppt_x</p:attrName>
                                        </p:attrNameLst>
                                      </p:cBhvr>
                                      <p:tavLst>
                                        <p:tav tm="0">
                                          <p:val>
                                            <p:strVal val="#ppt_x"/>
                                          </p:val>
                                        </p:tav>
                                        <p:tav tm="100000">
                                          <p:val>
                                            <p:strVal val="#ppt_x"/>
                                          </p:val>
                                        </p:tav>
                                      </p:tavLst>
                                    </p:anim>
                                    <p:anim calcmode="lin" valueType="num">
                                      <p:cBhvr>
                                        <p:cTn id="57" dur="1000" fill="hold"/>
                                        <p:tgtEl>
                                          <p:spTgt spid="14"/>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1000"/>
                                        <p:tgtEl>
                                          <p:spTgt spid="12"/>
                                        </p:tgtEl>
                                      </p:cBhvr>
                                    </p:animEffect>
                                    <p:anim calcmode="lin" valueType="num">
                                      <p:cBhvr>
                                        <p:cTn id="62" dur="1000" fill="hold"/>
                                        <p:tgtEl>
                                          <p:spTgt spid="12"/>
                                        </p:tgtEl>
                                        <p:attrNameLst>
                                          <p:attrName>ppt_x</p:attrName>
                                        </p:attrNameLst>
                                      </p:cBhvr>
                                      <p:tavLst>
                                        <p:tav tm="0">
                                          <p:val>
                                            <p:strVal val="#ppt_x"/>
                                          </p:val>
                                        </p:tav>
                                        <p:tav tm="100000">
                                          <p:val>
                                            <p:strVal val="#ppt_x"/>
                                          </p:val>
                                        </p:tav>
                                      </p:tavLst>
                                    </p:anim>
                                    <p:anim calcmode="lin" valueType="num">
                                      <p:cBhvr>
                                        <p:cTn id="63" dur="1000" fill="hold"/>
                                        <p:tgtEl>
                                          <p:spTgt spid="12"/>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1000"/>
                                        <p:tgtEl>
                                          <p:spTgt spid="17"/>
                                        </p:tgtEl>
                                      </p:cBhvr>
                                    </p:animEffect>
                                    <p:anim calcmode="lin" valueType="num">
                                      <p:cBhvr>
                                        <p:cTn id="68" dur="1000" fill="hold"/>
                                        <p:tgtEl>
                                          <p:spTgt spid="17"/>
                                        </p:tgtEl>
                                        <p:attrNameLst>
                                          <p:attrName>ppt_x</p:attrName>
                                        </p:attrNameLst>
                                      </p:cBhvr>
                                      <p:tavLst>
                                        <p:tav tm="0">
                                          <p:val>
                                            <p:strVal val="#ppt_x"/>
                                          </p:val>
                                        </p:tav>
                                        <p:tav tm="100000">
                                          <p:val>
                                            <p:strVal val="#ppt_x"/>
                                          </p:val>
                                        </p:tav>
                                      </p:tavLst>
                                    </p:anim>
                                    <p:anim calcmode="lin" valueType="num">
                                      <p:cBhvr>
                                        <p:cTn id="69" dur="1000" fill="hold"/>
                                        <p:tgtEl>
                                          <p:spTgt spid="17"/>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16" presetClass="entr" presetSubtype="21" fill="hold" nodeType="after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barn(inVertical)">
                                      <p:cBhvr>
                                        <p:cTn id="73" dur="500"/>
                                        <p:tgtEl>
                                          <p:spTgt spid="2"/>
                                        </p:tgtEl>
                                      </p:cBhvr>
                                    </p:animEffect>
                                  </p:childTnLst>
                                </p:cTn>
                              </p:par>
                            </p:childTnLst>
                          </p:cTn>
                        </p:par>
                        <p:par>
                          <p:cTn id="74" fill="hold">
                            <p:stCondLst>
                              <p:cond delay="11500"/>
                            </p:stCondLst>
                            <p:childTnLst>
                              <p:par>
                                <p:cTn id="75" presetID="42" presetClass="entr" presetSubtype="0" fill="hold" nodeType="after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anim calcmode="lin" valueType="num">
                                      <p:cBhvr>
                                        <p:cTn id="78" dur="1000" fill="hold"/>
                                        <p:tgtEl>
                                          <p:spTgt spid="19"/>
                                        </p:tgtEl>
                                        <p:attrNameLst>
                                          <p:attrName>ppt_x</p:attrName>
                                        </p:attrNameLst>
                                      </p:cBhvr>
                                      <p:tavLst>
                                        <p:tav tm="0">
                                          <p:val>
                                            <p:strVal val="#ppt_x"/>
                                          </p:val>
                                        </p:tav>
                                        <p:tav tm="100000">
                                          <p:val>
                                            <p:strVal val="#ppt_x"/>
                                          </p:val>
                                        </p:tav>
                                      </p:tavLst>
                                    </p:anim>
                                    <p:anim calcmode="lin" valueType="num">
                                      <p:cBhvr>
                                        <p:cTn id="79" dur="1000" fill="hold"/>
                                        <p:tgtEl>
                                          <p:spTgt spid="19"/>
                                        </p:tgtEl>
                                        <p:attrNameLst>
                                          <p:attrName>ppt_y</p:attrName>
                                        </p:attrNameLst>
                                      </p:cBhvr>
                                      <p:tavLst>
                                        <p:tav tm="0">
                                          <p:val>
                                            <p:strVal val="#ppt_y+.1"/>
                                          </p:val>
                                        </p:tav>
                                        <p:tav tm="100000">
                                          <p:val>
                                            <p:strVal val="#ppt_y"/>
                                          </p:val>
                                        </p:tav>
                                      </p:tavLst>
                                    </p:anim>
                                  </p:childTnLst>
                                </p:cTn>
                              </p:par>
                            </p:childTnLst>
                          </p:cTn>
                        </p:par>
                        <p:par>
                          <p:cTn id="80" fill="hold">
                            <p:stCondLst>
                              <p:cond delay="12500"/>
                            </p:stCondLst>
                            <p:childTnLst>
                              <p:par>
                                <p:cTn id="81" presetID="10" presetClass="entr" presetSubtype="0" fill="hold" grpId="0" nodeType="after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fade">
                                      <p:cBhvr>
                                        <p:cTn id="8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72857" y="364381"/>
            <a:ext cx="1286735" cy="321684"/>
          </a:xfrm>
          <a:prstGeom prst="rect">
            <a:avLst/>
          </a:prstGeom>
        </p:spPr>
      </p:pic>
      <p:pic>
        <p:nvPicPr>
          <p:cNvPr id="3" name="Picture 3"/>
          <p:cNvPicPr>
            <a:picLocks noChangeAspect="1"/>
          </p:cNvPicPr>
          <p:nvPr/>
        </p:nvPicPr>
        <p:blipFill>
          <a:blip r:embed="rId4">
            <a:alphaModFix amt="42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542121">
            <a:off x="9651420" y="-1734496"/>
            <a:ext cx="4190985" cy="3965720"/>
          </a:xfrm>
          <a:prstGeom prst="rect">
            <a:avLst/>
          </a:prstGeom>
        </p:spPr>
      </p:pic>
      <p:grpSp>
        <p:nvGrpSpPr>
          <p:cNvPr id="4" name="Group 4"/>
          <p:cNvGrpSpPr/>
          <p:nvPr/>
        </p:nvGrpSpPr>
        <p:grpSpPr>
          <a:xfrm>
            <a:off x="9985976" y="1425877"/>
            <a:ext cx="17526000" cy="1752600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BF01"/>
            </a:solidFill>
          </p:spPr>
        </p:sp>
      </p:grpSp>
      <p:grpSp>
        <p:nvGrpSpPr>
          <p:cNvPr id="6" name="Group 6"/>
          <p:cNvGrpSpPr>
            <a:grpSpLocks noChangeAspect="1"/>
          </p:cNvGrpSpPr>
          <p:nvPr/>
        </p:nvGrpSpPr>
        <p:grpSpPr>
          <a:xfrm>
            <a:off x="10201819" y="1734453"/>
            <a:ext cx="8302024" cy="8302024"/>
            <a:chOff x="0" y="0"/>
            <a:chExt cx="6350000" cy="6350000"/>
          </a:xfrm>
        </p:grpSpPr>
        <p:sp>
          <p:nvSpPr>
            <p:cNvPr id="7" name="Freeform 7"/>
            <p:cNvSpPr/>
            <p:nvPr/>
          </p:nvSpPr>
          <p:spPr>
            <a:xfrm>
              <a:off x="0" y="0"/>
              <a:ext cx="6350000" cy="6350000"/>
            </a:xfrm>
            <a:custGeom>
              <a:avLst/>
              <a:gdLst/>
              <a:ahLst/>
              <a:cxnLst/>
              <a:rect l="l" t="t" r="r" b="b"/>
              <a:pathLst>
                <a:path w="6350000" h="6350000">
                  <a:moveTo>
                    <a:pt x="0" y="6350000"/>
                  </a:moveTo>
                  <a:lnTo>
                    <a:pt x="6350000" y="6350000"/>
                  </a:lnTo>
                  <a:lnTo>
                    <a:pt x="6350000" y="0"/>
                  </a:lnTo>
                  <a:cubicBezTo>
                    <a:pt x="2843530" y="0"/>
                    <a:pt x="0" y="2843530"/>
                    <a:pt x="0" y="6350000"/>
                  </a:cubicBezTo>
                  <a:close/>
                </a:path>
              </a:pathLst>
            </a:custGeom>
            <a:blipFill>
              <a:blip r:embed="rId6"/>
              <a:stretch>
                <a:fillRect l="-25073" r="-25073"/>
              </a:stretch>
            </a:blipFill>
          </p:spPr>
        </p:sp>
      </p:grpSp>
      <p:grpSp>
        <p:nvGrpSpPr>
          <p:cNvPr id="8" name="Group 8"/>
          <p:cNvGrpSpPr/>
          <p:nvPr/>
        </p:nvGrpSpPr>
        <p:grpSpPr>
          <a:xfrm>
            <a:off x="448515" y="831637"/>
            <a:ext cx="9537462" cy="2763369"/>
            <a:chOff x="0" y="0"/>
            <a:chExt cx="12716615" cy="3684492"/>
          </a:xfrm>
        </p:grpSpPr>
        <p:sp>
          <p:nvSpPr>
            <p:cNvPr id="9" name="TextBox 9"/>
            <p:cNvSpPr txBox="1"/>
            <p:nvPr/>
          </p:nvSpPr>
          <p:spPr>
            <a:xfrm>
              <a:off x="0" y="-180975"/>
              <a:ext cx="8548962" cy="2129331"/>
            </a:xfrm>
            <a:prstGeom prst="rect">
              <a:avLst/>
            </a:prstGeom>
          </p:spPr>
          <p:txBody>
            <a:bodyPr lIns="0" tIns="0" rIns="0" bIns="0" rtlCol="0" anchor="t">
              <a:spAutoFit/>
            </a:bodyPr>
            <a:lstStyle/>
            <a:p>
              <a:pPr>
                <a:lnSpc>
                  <a:spcPts val="13469"/>
                </a:lnSpc>
              </a:pPr>
              <a:r>
                <a:rPr lang="en-US" sz="9621" dirty="0">
                  <a:solidFill>
                    <a:srgbClr val="FFFFFF"/>
                  </a:solidFill>
                  <a:latin typeface="Open Sauce SemiBold"/>
                </a:rPr>
                <a:t>Problem</a:t>
              </a:r>
            </a:p>
          </p:txBody>
        </p:sp>
        <p:sp>
          <p:nvSpPr>
            <p:cNvPr id="10" name="TextBox 10"/>
            <p:cNvSpPr txBox="1"/>
            <p:nvPr/>
          </p:nvSpPr>
          <p:spPr>
            <a:xfrm>
              <a:off x="0" y="1319355"/>
              <a:ext cx="12716615" cy="2365137"/>
            </a:xfrm>
            <a:prstGeom prst="rect">
              <a:avLst/>
            </a:prstGeom>
          </p:spPr>
          <p:txBody>
            <a:bodyPr lIns="0" tIns="0" rIns="0" bIns="0" rtlCol="0" anchor="t">
              <a:spAutoFit/>
            </a:bodyPr>
            <a:lstStyle/>
            <a:p>
              <a:pPr>
                <a:lnSpc>
                  <a:spcPts val="14954"/>
                </a:lnSpc>
              </a:pPr>
              <a:r>
                <a:rPr lang="en-US" sz="10682" dirty="0" err="1">
                  <a:solidFill>
                    <a:srgbClr val="F1C024"/>
                  </a:solidFill>
                  <a:latin typeface="Open Sauce SemiBold Bold"/>
                </a:rPr>
                <a:t>Statment</a:t>
              </a:r>
              <a:endParaRPr lang="en-US" sz="10682" dirty="0">
                <a:solidFill>
                  <a:srgbClr val="F1C024"/>
                </a:solidFill>
                <a:latin typeface="Open Sauce SemiBold Bold"/>
              </a:endParaRPr>
            </a:p>
          </p:txBody>
        </p:sp>
      </p:grpSp>
      <p:sp>
        <p:nvSpPr>
          <p:cNvPr id="11" name="TextBox 11"/>
          <p:cNvSpPr txBox="1"/>
          <p:nvPr/>
        </p:nvSpPr>
        <p:spPr>
          <a:xfrm>
            <a:off x="672857" y="3664419"/>
            <a:ext cx="9791363" cy="2920062"/>
          </a:xfrm>
          <a:prstGeom prst="rect">
            <a:avLst/>
          </a:prstGeom>
        </p:spPr>
        <p:txBody>
          <a:bodyPr lIns="0" tIns="0" rIns="0" bIns="0" rtlCol="0" anchor="t">
            <a:spAutoFit/>
          </a:bodyPr>
          <a:lstStyle/>
          <a:p>
            <a:pPr algn="just">
              <a:lnSpc>
                <a:spcPts val="3352"/>
              </a:lnSpc>
            </a:pPr>
            <a:r>
              <a:rPr lang="en-US" sz="2394" dirty="0">
                <a:solidFill>
                  <a:srgbClr val="E8E8E8"/>
                </a:solidFill>
                <a:latin typeface="Open Sans"/>
              </a:rPr>
              <a:t>According to World Health Organization, around 285 million people </a:t>
            </a:r>
          </a:p>
          <a:p>
            <a:pPr algn="just">
              <a:lnSpc>
                <a:spcPts val="3352"/>
              </a:lnSpc>
            </a:pPr>
            <a:r>
              <a:rPr lang="en-US" sz="2394" dirty="0">
                <a:solidFill>
                  <a:srgbClr val="E8E8E8"/>
                </a:solidFill>
                <a:latin typeface="Arimo"/>
              </a:rPr>
              <a:t>live with visual impairments worldwide, of which 45 million are blind. </a:t>
            </a:r>
          </a:p>
          <a:p>
            <a:pPr algn="just">
              <a:lnSpc>
                <a:spcPts val="3352"/>
              </a:lnSpc>
            </a:pPr>
            <a:r>
              <a:rPr lang="en-US" sz="2394" dirty="0">
                <a:solidFill>
                  <a:srgbClr val="E8E8E8"/>
                </a:solidFill>
                <a:latin typeface="Arimo"/>
              </a:rPr>
              <a:t>If we are going to talk about visually impaired people in Egypt, </a:t>
            </a:r>
          </a:p>
          <a:p>
            <a:pPr algn="just">
              <a:lnSpc>
                <a:spcPts val="3352"/>
              </a:lnSpc>
            </a:pPr>
            <a:r>
              <a:rPr lang="en-US" sz="2394" dirty="0">
                <a:solidFill>
                  <a:srgbClr val="E8E8E8"/>
                </a:solidFill>
                <a:latin typeface="Arimo"/>
              </a:rPr>
              <a:t>according to the World Health Organization (WHO), about 2.2 million </a:t>
            </a:r>
          </a:p>
          <a:p>
            <a:pPr algn="just">
              <a:lnSpc>
                <a:spcPts val="3352"/>
              </a:lnSpc>
            </a:pPr>
            <a:r>
              <a:rPr lang="en-US" sz="2394" dirty="0">
                <a:solidFill>
                  <a:srgbClr val="E8E8E8"/>
                </a:solidFill>
                <a:latin typeface="Arimo"/>
              </a:rPr>
              <a:t>people with visual impairment in Egypt 900,000 of which are totally </a:t>
            </a:r>
          </a:p>
          <a:p>
            <a:pPr algn="just">
              <a:lnSpc>
                <a:spcPts val="3352"/>
              </a:lnSpc>
            </a:pPr>
            <a:r>
              <a:rPr lang="en-US" sz="2394" dirty="0">
                <a:solidFill>
                  <a:srgbClr val="E8E8E8"/>
                </a:solidFill>
                <a:latin typeface="Arimo"/>
              </a:rPr>
              <a:t>blind.</a:t>
            </a:r>
          </a:p>
          <a:p>
            <a:pPr algn="just">
              <a:lnSpc>
                <a:spcPts val="3352"/>
              </a:lnSpc>
            </a:pPr>
            <a:endParaRPr lang="en-US" sz="2394" dirty="0">
              <a:solidFill>
                <a:srgbClr val="E8E8E8"/>
              </a:solidFill>
              <a:latin typeface="Arimo"/>
            </a:endParaRPr>
          </a:p>
        </p:txBody>
      </p:sp>
      <p:grpSp>
        <p:nvGrpSpPr>
          <p:cNvPr id="12" name="Group 12"/>
          <p:cNvGrpSpPr/>
          <p:nvPr/>
        </p:nvGrpSpPr>
        <p:grpSpPr>
          <a:xfrm>
            <a:off x="672857" y="6262586"/>
            <a:ext cx="8866431" cy="3529114"/>
            <a:chOff x="0" y="0"/>
            <a:chExt cx="11821907" cy="4705485"/>
          </a:xfrm>
        </p:grpSpPr>
        <p:grpSp>
          <p:nvGrpSpPr>
            <p:cNvPr id="13" name="Group 13"/>
            <p:cNvGrpSpPr>
              <a:grpSpLocks noChangeAspect="1"/>
            </p:cNvGrpSpPr>
            <p:nvPr/>
          </p:nvGrpSpPr>
          <p:grpSpPr>
            <a:xfrm>
              <a:off x="0" y="0"/>
              <a:ext cx="11821907" cy="4705485"/>
              <a:chOff x="0" y="0"/>
              <a:chExt cx="25082500" cy="9983611"/>
            </a:xfrm>
          </p:grpSpPr>
          <p:sp>
            <p:nvSpPr>
              <p:cNvPr id="14" name="Freeform 14"/>
              <p:cNvSpPr/>
              <p:nvPr/>
            </p:nvSpPr>
            <p:spPr>
              <a:xfrm>
                <a:off x="16351" y="0"/>
                <a:ext cx="25049727" cy="7408376"/>
              </a:xfrm>
              <a:custGeom>
                <a:avLst/>
                <a:gdLst/>
                <a:ahLst/>
                <a:cxnLst/>
                <a:rect l="l" t="t" r="r" b="b"/>
                <a:pathLst>
                  <a:path w="25049727" h="7408376">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2206149" y="0"/>
                    </a:moveTo>
                    <a:cubicBezTo>
                      <a:pt x="2089249" y="0"/>
                      <a:pt x="1994482" y="94766"/>
                      <a:pt x="1994482" y="211667"/>
                    </a:cubicBezTo>
                    <a:lnTo>
                      <a:pt x="1994482" y="282222"/>
                    </a:lnTo>
                    <a:cubicBezTo>
                      <a:pt x="1994482" y="399122"/>
                      <a:pt x="2089249" y="493889"/>
                      <a:pt x="2206149" y="493889"/>
                    </a:cubicBezTo>
                    <a:cubicBezTo>
                      <a:pt x="2323049" y="493889"/>
                      <a:pt x="2417816" y="399122"/>
                      <a:pt x="2417816" y="282222"/>
                    </a:cubicBezTo>
                    <a:lnTo>
                      <a:pt x="2417816" y="211667"/>
                    </a:lnTo>
                    <a:cubicBezTo>
                      <a:pt x="2417816" y="94766"/>
                      <a:pt x="2323049" y="0"/>
                      <a:pt x="2206149" y="0"/>
                    </a:cubicBezTo>
                    <a:moveTo>
                      <a:pt x="1986933" y="969998"/>
                    </a:moveTo>
                    <a:cubicBezTo>
                      <a:pt x="1988132" y="961884"/>
                      <a:pt x="1976702" y="958709"/>
                      <a:pt x="1973527" y="966258"/>
                    </a:cubicBezTo>
                    <a:lnTo>
                      <a:pt x="1819505" y="1325598"/>
                    </a:lnTo>
                    <a:cubicBezTo>
                      <a:pt x="1797248" y="1377518"/>
                      <a:pt x="1746172" y="1411161"/>
                      <a:pt x="1689682" y="1411111"/>
                    </a:cubicBezTo>
                    <a:lnTo>
                      <a:pt x="1624630" y="1411111"/>
                    </a:lnTo>
                    <a:cubicBezTo>
                      <a:pt x="1612766" y="1411122"/>
                      <a:pt x="1601690" y="1405168"/>
                      <a:pt x="1595155" y="1395265"/>
                    </a:cubicBezTo>
                    <a:cubicBezTo>
                      <a:pt x="1588620" y="1385363"/>
                      <a:pt x="1587500" y="1372839"/>
                      <a:pt x="1592175" y="1361934"/>
                    </a:cubicBezTo>
                    <a:lnTo>
                      <a:pt x="1782816" y="917222"/>
                    </a:lnTo>
                    <a:lnTo>
                      <a:pt x="1852948" y="741821"/>
                    </a:lnTo>
                    <a:cubicBezTo>
                      <a:pt x="1895818" y="634683"/>
                      <a:pt x="1999595" y="564437"/>
                      <a:pt x="2114991" y="564444"/>
                    </a:cubicBezTo>
                    <a:lnTo>
                      <a:pt x="2297307" y="564444"/>
                    </a:lnTo>
                    <a:cubicBezTo>
                      <a:pt x="2412703" y="564437"/>
                      <a:pt x="2516480" y="634683"/>
                      <a:pt x="2559350" y="741821"/>
                    </a:cubicBezTo>
                    <a:lnTo>
                      <a:pt x="2629482" y="917222"/>
                    </a:lnTo>
                    <a:lnTo>
                      <a:pt x="2820053" y="1361934"/>
                    </a:lnTo>
                    <a:cubicBezTo>
                      <a:pt x="2824728" y="1372839"/>
                      <a:pt x="2823608" y="1385363"/>
                      <a:pt x="2817072" y="1395265"/>
                    </a:cubicBezTo>
                    <a:cubicBezTo>
                      <a:pt x="2810537" y="1405168"/>
                      <a:pt x="2799462" y="1411122"/>
                      <a:pt x="2787597" y="1411111"/>
                    </a:cubicBezTo>
                    <a:lnTo>
                      <a:pt x="2722545" y="1411111"/>
                    </a:lnTo>
                    <a:cubicBezTo>
                      <a:pt x="2666107" y="1411105"/>
                      <a:pt x="2615101" y="1377471"/>
                      <a:pt x="2592864" y="1325598"/>
                    </a:cubicBezTo>
                    <a:lnTo>
                      <a:pt x="2438841" y="966258"/>
                    </a:lnTo>
                    <a:cubicBezTo>
                      <a:pt x="2435596" y="958709"/>
                      <a:pt x="2424236" y="961884"/>
                      <a:pt x="2425365" y="969998"/>
                    </a:cubicBezTo>
                    <a:lnTo>
                      <a:pt x="2488371" y="1411111"/>
                    </a:lnTo>
                    <a:lnTo>
                      <a:pt x="2555752" y="2219607"/>
                    </a:lnTo>
                    <a:cubicBezTo>
                      <a:pt x="2556560" y="2229429"/>
                      <a:pt x="2553223" y="2239141"/>
                      <a:pt x="2546548" y="2246392"/>
                    </a:cubicBezTo>
                    <a:cubicBezTo>
                      <a:pt x="2539874" y="2253643"/>
                      <a:pt x="2530470" y="2257771"/>
                      <a:pt x="2520615" y="2257778"/>
                    </a:cubicBezTo>
                    <a:lnTo>
                      <a:pt x="2466781" y="2257778"/>
                    </a:lnTo>
                    <a:cubicBezTo>
                      <a:pt x="2397800" y="2257786"/>
                      <a:pt x="2338923" y="2207921"/>
                      <a:pt x="2327575" y="2139879"/>
                    </a:cubicBezTo>
                    <a:lnTo>
                      <a:pt x="2213205" y="1452880"/>
                    </a:lnTo>
                    <a:cubicBezTo>
                      <a:pt x="2211864" y="1444978"/>
                      <a:pt x="2200575" y="1444978"/>
                      <a:pt x="2199234" y="1452880"/>
                    </a:cubicBezTo>
                    <a:lnTo>
                      <a:pt x="2084793" y="2139879"/>
                    </a:lnTo>
                    <a:cubicBezTo>
                      <a:pt x="2073442" y="2207948"/>
                      <a:pt x="2014525" y="2257821"/>
                      <a:pt x="1945517" y="2257778"/>
                    </a:cubicBezTo>
                    <a:lnTo>
                      <a:pt x="1891683" y="2257778"/>
                    </a:lnTo>
                    <a:cubicBezTo>
                      <a:pt x="1881828" y="2257771"/>
                      <a:pt x="1872424" y="2253643"/>
                      <a:pt x="1865750" y="2246392"/>
                    </a:cubicBezTo>
                    <a:cubicBezTo>
                      <a:pt x="1859075" y="2239141"/>
                      <a:pt x="1855738" y="2229429"/>
                      <a:pt x="1856546" y="2219607"/>
                    </a:cubicBezTo>
                    <a:lnTo>
                      <a:pt x="1923927" y="1411111"/>
                    </a:lnTo>
                    <a:lnTo>
                      <a:pt x="1986933" y="969998"/>
                    </a:lnTo>
                    <a:moveTo>
                      <a:pt x="3793649" y="0"/>
                    </a:moveTo>
                    <a:cubicBezTo>
                      <a:pt x="3676749" y="0"/>
                      <a:pt x="3581982" y="94766"/>
                      <a:pt x="3581982" y="211667"/>
                    </a:cubicBezTo>
                    <a:lnTo>
                      <a:pt x="3581982" y="282222"/>
                    </a:lnTo>
                    <a:cubicBezTo>
                      <a:pt x="3581982" y="399122"/>
                      <a:pt x="3676749" y="493889"/>
                      <a:pt x="3793649" y="493889"/>
                    </a:cubicBezTo>
                    <a:cubicBezTo>
                      <a:pt x="3910549" y="493889"/>
                      <a:pt x="4005316" y="399122"/>
                      <a:pt x="4005316" y="282222"/>
                    </a:cubicBezTo>
                    <a:lnTo>
                      <a:pt x="4005316" y="211667"/>
                    </a:lnTo>
                    <a:cubicBezTo>
                      <a:pt x="4005316" y="94766"/>
                      <a:pt x="3910549" y="0"/>
                      <a:pt x="3793649" y="0"/>
                    </a:cubicBezTo>
                    <a:moveTo>
                      <a:pt x="3574433" y="969998"/>
                    </a:moveTo>
                    <a:cubicBezTo>
                      <a:pt x="3575632" y="961884"/>
                      <a:pt x="3564202" y="958709"/>
                      <a:pt x="3561027" y="966258"/>
                    </a:cubicBezTo>
                    <a:lnTo>
                      <a:pt x="3407004" y="1325598"/>
                    </a:lnTo>
                    <a:cubicBezTo>
                      <a:pt x="3384748" y="1377518"/>
                      <a:pt x="3333672" y="1411161"/>
                      <a:pt x="3277182" y="1411111"/>
                    </a:cubicBezTo>
                    <a:lnTo>
                      <a:pt x="3212130" y="1411111"/>
                    </a:lnTo>
                    <a:cubicBezTo>
                      <a:pt x="3200266" y="1411122"/>
                      <a:pt x="3189190" y="1405168"/>
                      <a:pt x="3182655" y="1395265"/>
                    </a:cubicBezTo>
                    <a:cubicBezTo>
                      <a:pt x="3176120" y="1385363"/>
                      <a:pt x="3175000" y="1372839"/>
                      <a:pt x="3179675" y="1361934"/>
                    </a:cubicBezTo>
                    <a:lnTo>
                      <a:pt x="3370316" y="917222"/>
                    </a:lnTo>
                    <a:lnTo>
                      <a:pt x="3440448" y="741821"/>
                    </a:lnTo>
                    <a:cubicBezTo>
                      <a:pt x="3483318" y="634683"/>
                      <a:pt x="3587095" y="564437"/>
                      <a:pt x="3702491" y="564444"/>
                    </a:cubicBezTo>
                    <a:lnTo>
                      <a:pt x="3884807" y="564444"/>
                    </a:lnTo>
                    <a:cubicBezTo>
                      <a:pt x="4000203" y="564437"/>
                      <a:pt x="4103980" y="634683"/>
                      <a:pt x="4146850" y="741821"/>
                    </a:cubicBezTo>
                    <a:lnTo>
                      <a:pt x="4216982" y="917222"/>
                    </a:lnTo>
                    <a:lnTo>
                      <a:pt x="4407553" y="1361934"/>
                    </a:lnTo>
                    <a:cubicBezTo>
                      <a:pt x="4412228" y="1372839"/>
                      <a:pt x="4411107" y="1385363"/>
                      <a:pt x="4404572" y="1395265"/>
                    </a:cubicBezTo>
                    <a:cubicBezTo>
                      <a:pt x="4398037" y="1405168"/>
                      <a:pt x="4386962" y="1411122"/>
                      <a:pt x="4375097" y="1411111"/>
                    </a:cubicBezTo>
                    <a:lnTo>
                      <a:pt x="4310045" y="1411111"/>
                    </a:lnTo>
                    <a:cubicBezTo>
                      <a:pt x="4253607" y="1411105"/>
                      <a:pt x="4202601" y="1377471"/>
                      <a:pt x="4180364" y="1325598"/>
                    </a:cubicBezTo>
                    <a:lnTo>
                      <a:pt x="4026341" y="966258"/>
                    </a:lnTo>
                    <a:cubicBezTo>
                      <a:pt x="4023096" y="958709"/>
                      <a:pt x="4011736" y="961884"/>
                      <a:pt x="4012865" y="969998"/>
                    </a:cubicBezTo>
                    <a:lnTo>
                      <a:pt x="4075871" y="1411111"/>
                    </a:lnTo>
                    <a:lnTo>
                      <a:pt x="4143252" y="2219607"/>
                    </a:lnTo>
                    <a:cubicBezTo>
                      <a:pt x="4144060" y="2229429"/>
                      <a:pt x="4140723" y="2239141"/>
                      <a:pt x="4134048" y="2246392"/>
                    </a:cubicBezTo>
                    <a:cubicBezTo>
                      <a:pt x="4127374" y="2253643"/>
                      <a:pt x="4117970" y="2257771"/>
                      <a:pt x="4108115" y="2257778"/>
                    </a:cubicBezTo>
                    <a:lnTo>
                      <a:pt x="4054281" y="2257778"/>
                    </a:lnTo>
                    <a:cubicBezTo>
                      <a:pt x="3985299" y="2257786"/>
                      <a:pt x="3926423" y="2207921"/>
                      <a:pt x="3915075" y="2139879"/>
                    </a:cubicBezTo>
                    <a:lnTo>
                      <a:pt x="3800704" y="1452880"/>
                    </a:lnTo>
                    <a:cubicBezTo>
                      <a:pt x="3799364" y="1444978"/>
                      <a:pt x="3788075" y="1444978"/>
                      <a:pt x="3786735" y="1452880"/>
                    </a:cubicBezTo>
                    <a:lnTo>
                      <a:pt x="3672294" y="2139879"/>
                    </a:lnTo>
                    <a:cubicBezTo>
                      <a:pt x="3660942" y="2207948"/>
                      <a:pt x="3602025" y="2257821"/>
                      <a:pt x="3533017" y="2257778"/>
                    </a:cubicBezTo>
                    <a:lnTo>
                      <a:pt x="3479183" y="2257778"/>
                    </a:lnTo>
                    <a:cubicBezTo>
                      <a:pt x="3469328" y="2257771"/>
                      <a:pt x="3459924" y="2253643"/>
                      <a:pt x="3453250" y="2246392"/>
                    </a:cubicBezTo>
                    <a:cubicBezTo>
                      <a:pt x="3446575" y="2239141"/>
                      <a:pt x="3443238" y="2229429"/>
                      <a:pt x="3444046" y="2219607"/>
                    </a:cubicBezTo>
                    <a:lnTo>
                      <a:pt x="3511427" y="1411111"/>
                    </a:lnTo>
                    <a:lnTo>
                      <a:pt x="3574433" y="969998"/>
                    </a:lnTo>
                    <a:moveTo>
                      <a:pt x="5381149" y="0"/>
                    </a:moveTo>
                    <a:cubicBezTo>
                      <a:pt x="5264249" y="0"/>
                      <a:pt x="5169482" y="94766"/>
                      <a:pt x="5169482" y="211667"/>
                    </a:cubicBezTo>
                    <a:lnTo>
                      <a:pt x="5169482" y="282222"/>
                    </a:lnTo>
                    <a:cubicBezTo>
                      <a:pt x="5169482" y="399122"/>
                      <a:pt x="5264249" y="493889"/>
                      <a:pt x="5381149" y="493889"/>
                    </a:cubicBezTo>
                    <a:cubicBezTo>
                      <a:pt x="5498049" y="493889"/>
                      <a:pt x="5592816" y="399122"/>
                      <a:pt x="5592816" y="282222"/>
                    </a:cubicBezTo>
                    <a:lnTo>
                      <a:pt x="5592816" y="211667"/>
                    </a:lnTo>
                    <a:cubicBezTo>
                      <a:pt x="5592816" y="94766"/>
                      <a:pt x="5498049" y="0"/>
                      <a:pt x="5381149" y="0"/>
                    </a:cubicBezTo>
                    <a:moveTo>
                      <a:pt x="5161933" y="969998"/>
                    </a:moveTo>
                    <a:cubicBezTo>
                      <a:pt x="5163132" y="961884"/>
                      <a:pt x="5151702" y="958709"/>
                      <a:pt x="5148527" y="966258"/>
                    </a:cubicBezTo>
                    <a:lnTo>
                      <a:pt x="4994504" y="1325598"/>
                    </a:lnTo>
                    <a:cubicBezTo>
                      <a:pt x="4972248" y="1377518"/>
                      <a:pt x="4921172" y="1411161"/>
                      <a:pt x="4864682" y="1411111"/>
                    </a:cubicBezTo>
                    <a:lnTo>
                      <a:pt x="4799630" y="1411111"/>
                    </a:lnTo>
                    <a:cubicBezTo>
                      <a:pt x="4787765" y="1411122"/>
                      <a:pt x="4776691" y="1405168"/>
                      <a:pt x="4770155" y="1395265"/>
                    </a:cubicBezTo>
                    <a:cubicBezTo>
                      <a:pt x="4763620" y="1385363"/>
                      <a:pt x="4762500" y="1372839"/>
                      <a:pt x="4767174" y="1361934"/>
                    </a:cubicBezTo>
                    <a:lnTo>
                      <a:pt x="4957816" y="917222"/>
                    </a:lnTo>
                    <a:lnTo>
                      <a:pt x="5027948" y="741821"/>
                    </a:lnTo>
                    <a:cubicBezTo>
                      <a:pt x="5070818" y="634683"/>
                      <a:pt x="5174595" y="564437"/>
                      <a:pt x="5289991" y="564444"/>
                    </a:cubicBezTo>
                    <a:lnTo>
                      <a:pt x="5472307" y="564444"/>
                    </a:lnTo>
                    <a:cubicBezTo>
                      <a:pt x="5587703" y="564437"/>
                      <a:pt x="5691480" y="634683"/>
                      <a:pt x="5734350" y="741821"/>
                    </a:cubicBezTo>
                    <a:lnTo>
                      <a:pt x="5804482" y="917222"/>
                    </a:lnTo>
                    <a:lnTo>
                      <a:pt x="5995053" y="1361934"/>
                    </a:lnTo>
                    <a:cubicBezTo>
                      <a:pt x="5999728" y="1372839"/>
                      <a:pt x="5998607" y="1385363"/>
                      <a:pt x="5992072" y="1395265"/>
                    </a:cubicBezTo>
                    <a:cubicBezTo>
                      <a:pt x="5985537" y="1405168"/>
                      <a:pt x="5974462" y="1411122"/>
                      <a:pt x="5962597" y="1411111"/>
                    </a:cubicBezTo>
                    <a:lnTo>
                      <a:pt x="5897545" y="1411111"/>
                    </a:lnTo>
                    <a:cubicBezTo>
                      <a:pt x="5841107" y="1411105"/>
                      <a:pt x="5790101" y="1377471"/>
                      <a:pt x="5767864" y="1325598"/>
                    </a:cubicBezTo>
                    <a:lnTo>
                      <a:pt x="5613841" y="966258"/>
                    </a:lnTo>
                    <a:cubicBezTo>
                      <a:pt x="5610596" y="958709"/>
                      <a:pt x="5599236" y="961884"/>
                      <a:pt x="5600365" y="969998"/>
                    </a:cubicBezTo>
                    <a:lnTo>
                      <a:pt x="5663371" y="1411111"/>
                    </a:lnTo>
                    <a:lnTo>
                      <a:pt x="5730752" y="2219607"/>
                    </a:lnTo>
                    <a:cubicBezTo>
                      <a:pt x="5731560" y="2229429"/>
                      <a:pt x="5728223" y="2239141"/>
                      <a:pt x="5721548" y="2246392"/>
                    </a:cubicBezTo>
                    <a:cubicBezTo>
                      <a:pt x="5714874" y="2253643"/>
                      <a:pt x="5705470" y="2257771"/>
                      <a:pt x="5695615" y="2257778"/>
                    </a:cubicBezTo>
                    <a:lnTo>
                      <a:pt x="5641781" y="2257778"/>
                    </a:lnTo>
                    <a:cubicBezTo>
                      <a:pt x="5572799" y="2257786"/>
                      <a:pt x="5513923" y="2207921"/>
                      <a:pt x="5502575" y="2139879"/>
                    </a:cubicBezTo>
                    <a:lnTo>
                      <a:pt x="5388204" y="1452880"/>
                    </a:lnTo>
                    <a:cubicBezTo>
                      <a:pt x="5386864" y="1444978"/>
                      <a:pt x="5375575" y="1444978"/>
                      <a:pt x="5374235" y="1452880"/>
                    </a:cubicBezTo>
                    <a:lnTo>
                      <a:pt x="5259794" y="2139879"/>
                    </a:lnTo>
                    <a:cubicBezTo>
                      <a:pt x="5248442" y="2207948"/>
                      <a:pt x="5189525" y="2257821"/>
                      <a:pt x="5120517" y="2257778"/>
                    </a:cubicBezTo>
                    <a:lnTo>
                      <a:pt x="5066683" y="2257778"/>
                    </a:lnTo>
                    <a:cubicBezTo>
                      <a:pt x="5056828" y="2257771"/>
                      <a:pt x="5047424" y="2253643"/>
                      <a:pt x="5040750" y="2246392"/>
                    </a:cubicBezTo>
                    <a:cubicBezTo>
                      <a:pt x="5034075" y="2239141"/>
                      <a:pt x="5030738" y="2229429"/>
                      <a:pt x="5031546" y="2219607"/>
                    </a:cubicBezTo>
                    <a:lnTo>
                      <a:pt x="5098927" y="1411111"/>
                    </a:lnTo>
                    <a:lnTo>
                      <a:pt x="5161933" y="969998"/>
                    </a:lnTo>
                    <a:moveTo>
                      <a:pt x="6968649" y="0"/>
                    </a:moveTo>
                    <a:cubicBezTo>
                      <a:pt x="6851748" y="0"/>
                      <a:pt x="6756982" y="94766"/>
                      <a:pt x="6756982" y="211667"/>
                    </a:cubicBezTo>
                    <a:lnTo>
                      <a:pt x="6756982" y="282222"/>
                    </a:lnTo>
                    <a:cubicBezTo>
                      <a:pt x="6756982" y="399122"/>
                      <a:pt x="6851748" y="493889"/>
                      <a:pt x="6968649" y="493889"/>
                    </a:cubicBezTo>
                    <a:cubicBezTo>
                      <a:pt x="7085550" y="493889"/>
                      <a:pt x="7180316" y="399122"/>
                      <a:pt x="7180316" y="282222"/>
                    </a:cubicBezTo>
                    <a:lnTo>
                      <a:pt x="7180316" y="211667"/>
                    </a:lnTo>
                    <a:cubicBezTo>
                      <a:pt x="7180316" y="94766"/>
                      <a:pt x="7085550" y="0"/>
                      <a:pt x="6968649" y="0"/>
                    </a:cubicBezTo>
                    <a:moveTo>
                      <a:pt x="6749433" y="969998"/>
                    </a:moveTo>
                    <a:cubicBezTo>
                      <a:pt x="6750632" y="961884"/>
                      <a:pt x="6739203" y="958709"/>
                      <a:pt x="6736028" y="966258"/>
                    </a:cubicBezTo>
                    <a:lnTo>
                      <a:pt x="6582004" y="1325598"/>
                    </a:lnTo>
                    <a:cubicBezTo>
                      <a:pt x="6559748" y="1377518"/>
                      <a:pt x="6508672" y="1411161"/>
                      <a:pt x="6452182" y="1411111"/>
                    </a:cubicBezTo>
                    <a:lnTo>
                      <a:pt x="6387130" y="1411111"/>
                    </a:lnTo>
                    <a:cubicBezTo>
                      <a:pt x="6375265" y="1411122"/>
                      <a:pt x="6364191" y="1405168"/>
                      <a:pt x="6357655" y="1395265"/>
                    </a:cubicBezTo>
                    <a:cubicBezTo>
                      <a:pt x="6351120" y="1385363"/>
                      <a:pt x="6350000" y="1372839"/>
                      <a:pt x="6354674" y="1361934"/>
                    </a:cubicBezTo>
                    <a:lnTo>
                      <a:pt x="6545316" y="917222"/>
                    </a:lnTo>
                    <a:lnTo>
                      <a:pt x="6615448" y="741821"/>
                    </a:lnTo>
                    <a:cubicBezTo>
                      <a:pt x="6658318" y="634683"/>
                      <a:pt x="6762094" y="564437"/>
                      <a:pt x="6877491" y="564444"/>
                    </a:cubicBezTo>
                    <a:lnTo>
                      <a:pt x="7059807" y="564444"/>
                    </a:lnTo>
                    <a:cubicBezTo>
                      <a:pt x="7175204" y="564437"/>
                      <a:pt x="7278980" y="634683"/>
                      <a:pt x="7321850" y="741821"/>
                    </a:cubicBezTo>
                    <a:lnTo>
                      <a:pt x="7391982" y="917222"/>
                    </a:lnTo>
                    <a:lnTo>
                      <a:pt x="7582553" y="1361934"/>
                    </a:lnTo>
                    <a:cubicBezTo>
                      <a:pt x="7587228" y="1372839"/>
                      <a:pt x="7586107" y="1385363"/>
                      <a:pt x="7579572" y="1395265"/>
                    </a:cubicBezTo>
                    <a:cubicBezTo>
                      <a:pt x="7573037" y="1405168"/>
                      <a:pt x="7561962" y="1411122"/>
                      <a:pt x="7550097" y="1411111"/>
                    </a:cubicBezTo>
                    <a:lnTo>
                      <a:pt x="7485045" y="1411111"/>
                    </a:lnTo>
                    <a:cubicBezTo>
                      <a:pt x="7428607" y="1411105"/>
                      <a:pt x="7377601" y="1377471"/>
                      <a:pt x="7355364" y="1325598"/>
                    </a:cubicBezTo>
                    <a:lnTo>
                      <a:pt x="7201341" y="966258"/>
                    </a:lnTo>
                    <a:cubicBezTo>
                      <a:pt x="7198095" y="958709"/>
                      <a:pt x="7186736" y="961884"/>
                      <a:pt x="7187865" y="969998"/>
                    </a:cubicBezTo>
                    <a:lnTo>
                      <a:pt x="7250871" y="1411111"/>
                    </a:lnTo>
                    <a:lnTo>
                      <a:pt x="7318252" y="2219607"/>
                    </a:lnTo>
                    <a:cubicBezTo>
                      <a:pt x="7319060" y="2229429"/>
                      <a:pt x="7315722" y="2239141"/>
                      <a:pt x="7309048" y="2246392"/>
                    </a:cubicBezTo>
                    <a:cubicBezTo>
                      <a:pt x="7302374" y="2253643"/>
                      <a:pt x="7292970" y="2257771"/>
                      <a:pt x="7283115" y="2257778"/>
                    </a:cubicBezTo>
                    <a:lnTo>
                      <a:pt x="7229281" y="2257778"/>
                    </a:lnTo>
                    <a:cubicBezTo>
                      <a:pt x="7160299" y="2257786"/>
                      <a:pt x="7101422" y="2207921"/>
                      <a:pt x="7090075" y="2139879"/>
                    </a:cubicBezTo>
                    <a:lnTo>
                      <a:pt x="6975704" y="1452880"/>
                    </a:lnTo>
                    <a:cubicBezTo>
                      <a:pt x="6974364" y="1444978"/>
                      <a:pt x="6963075" y="1444978"/>
                      <a:pt x="6961735" y="1452880"/>
                    </a:cubicBezTo>
                    <a:lnTo>
                      <a:pt x="6847294" y="2139879"/>
                    </a:lnTo>
                    <a:cubicBezTo>
                      <a:pt x="6835942" y="2207948"/>
                      <a:pt x="6777025" y="2257821"/>
                      <a:pt x="6708017" y="2257778"/>
                    </a:cubicBezTo>
                    <a:lnTo>
                      <a:pt x="6654183" y="2257778"/>
                    </a:lnTo>
                    <a:cubicBezTo>
                      <a:pt x="6644328" y="2257771"/>
                      <a:pt x="6634924" y="2253643"/>
                      <a:pt x="6628250" y="2246392"/>
                    </a:cubicBezTo>
                    <a:cubicBezTo>
                      <a:pt x="6621576" y="2239141"/>
                      <a:pt x="6618238" y="2229429"/>
                      <a:pt x="6619046" y="2219607"/>
                    </a:cubicBezTo>
                    <a:lnTo>
                      <a:pt x="6686427" y="1411111"/>
                    </a:lnTo>
                    <a:lnTo>
                      <a:pt x="6749433" y="969998"/>
                    </a:lnTo>
                    <a:moveTo>
                      <a:pt x="8556149" y="0"/>
                    </a:moveTo>
                    <a:cubicBezTo>
                      <a:pt x="8439248" y="0"/>
                      <a:pt x="8344482" y="94766"/>
                      <a:pt x="8344482" y="211667"/>
                    </a:cubicBezTo>
                    <a:lnTo>
                      <a:pt x="8344482" y="282222"/>
                    </a:lnTo>
                    <a:cubicBezTo>
                      <a:pt x="8344482" y="399122"/>
                      <a:pt x="8439248" y="493889"/>
                      <a:pt x="8556149" y="493889"/>
                    </a:cubicBezTo>
                    <a:cubicBezTo>
                      <a:pt x="8673050" y="493889"/>
                      <a:pt x="8767816" y="399122"/>
                      <a:pt x="8767816" y="282222"/>
                    </a:cubicBezTo>
                    <a:lnTo>
                      <a:pt x="8767816" y="211667"/>
                    </a:lnTo>
                    <a:cubicBezTo>
                      <a:pt x="8767816" y="94766"/>
                      <a:pt x="8673050" y="0"/>
                      <a:pt x="8556149" y="0"/>
                    </a:cubicBezTo>
                    <a:moveTo>
                      <a:pt x="8336933" y="969998"/>
                    </a:moveTo>
                    <a:cubicBezTo>
                      <a:pt x="8338132" y="961884"/>
                      <a:pt x="8326703" y="958709"/>
                      <a:pt x="8323528" y="966258"/>
                    </a:cubicBezTo>
                    <a:lnTo>
                      <a:pt x="8169504" y="1325598"/>
                    </a:lnTo>
                    <a:cubicBezTo>
                      <a:pt x="8147248" y="1377518"/>
                      <a:pt x="8096172" y="1411161"/>
                      <a:pt x="8039682" y="1411111"/>
                    </a:cubicBezTo>
                    <a:lnTo>
                      <a:pt x="7974630" y="1411111"/>
                    </a:lnTo>
                    <a:cubicBezTo>
                      <a:pt x="7962766" y="1411122"/>
                      <a:pt x="7951691" y="1405168"/>
                      <a:pt x="7945155" y="1395265"/>
                    </a:cubicBezTo>
                    <a:cubicBezTo>
                      <a:pt x="7938620" y="1385363"/>
                      <a:pt x="7937500" y="1372839"/>
                      <a:pt x="7942175" y="1361934"/>
                    </a:cubicBezTo>
                    <a:lnTo>
                      <a:pt x="8132816" y="917222"/>
                    </a:lnTo>
                    <a:lnTo>
                      <a:pt x="8202948" y="741821"/>
                    </a:lnTo>
                    <a:cubicBezTo>
                      <a:pt x="8245818" y="634683"/>
                      <a:pt x="8349594" y="564437"/>
                      <a:pt x="8464991" y="564444"/>
                    </a:cubicBezTo>
                    <a:lnTo>
                      <a:pt x="8647307" y="564444"/>
                    </a:lnTo>
                    <a:cubicBezTo>
                      <a:pt x="8762704" y="564437"/>
                      <a:pt x="8866480" y="634683"/>
                      <a:pt x="8909350" y="741821"/>
                    </a:cubicBezTo>
                    <a:lnTo>
                      <a:pt x="8979482" y="917222"/>
                    </a:lnTo>
                    <a:lnTo>
                      <a:pt x="9170053" y="1361934"/>
                    </a:lnTo>
                    <a:cubicBezTo>
                      <a:pt x="9174728" y="1372839"/>
                      <a:pt x="9173607" y="1385363"/>
                      <a:pt x="9167072" y="1395265"/>
                    </a:cubicBezTo>
                    <a:cubicBezTo>
                      <a:pt x="9160537" y="1405168"/>
                      <a:pt x="9149462" y="1411122"/>
                      <a:pt x="9137597" y="1411111"/>
                    </a:cubicBezTo>
                    <a:lnTo>
                      <a:pt x="9072545" y="1411111"/>
                    </a:lnTo>
                    <a:cubicBezTo>
                      <a:pt x="9016107" y="1411105"/>
                      <a:pt x="8965101" y="1377471"/>
                      <a:pt x="8942864" y="1325598"/>
                    </a:cubicBezTo>
                    <a:lnTo>
                      <a:pt x="8788841" y="966258"/>
                    </a:lnTo>
                    <a:cubicBezTo>
                      <a:pt x="8785595" y="958709"/>
                      <a:pt x="8774236" y="961884"/>
                      <a:pt x="8775365" y="969998"/>
                    </a:cubicBezTo>
                    <a:lnTo>
                      <a:pt x="8838371" y="1411111"/>
                    </a:lnTo>
                    <a:lnTo>
                      <a:pt x="8905752" y="2219607"/>
                    </a:lnTo>
                    <a:cubicBezTo>
                      <a:pt x="8906560" y="2229429"/>
                      <a:pt x="8903222" y="2239141"/>
                      <a:pt x="8896548" y="2246392"/>
                    </a:cubicBezTo>
                    <a:cubicBezTo>
                      <a:pt x="8889874" y="2253643"/>
                      <a:pt x="8880470" y="2257771"/>
                      <a:pt x="8870615" y="2257778"/>
                    </a:cubicBezTo>
                    <a:lnTo>
                      <a:pt x="8816781" y="2257778"/>
                    </a:lnTo>
                    <a:cubicBezTo>
                      <a:pt x="8747799" y="2257786"/>
                      <a:pt x="8688922" y="2207921"/>
                      <a:pt x="8677575" y="2139879"/>
                    </a:cubicBezTo>
                    <a:lnTo>
                      <a:pt x="8563204" y="1452880"/>
                    </a:lnTo>
                    <a:cubicBezTo>
                      <a:pt x="8561864" y="1444978"/>
                      <a:pt x="8550575" y="1444978"/>
                      <a:pt x="8549235" y="1452880"/>
                    </a:cubicBezTo>
                    <a:lnTo>
                      <a:pt x="8434794" y="2139879"/>
                    </a:lnTo>
                    <a:cubicBezTo>
                      <a:pt x="8423442" y="2207948"/>
                      <a:pt x="8364525" y="2257821"/>
                      <a:pt x="8295517" y="2257778"/>
                    </a:cubicBezTo>
                    <a:lnTo>
                      <a:pt x="8241683" y="2257778"/>
                    </a:lnTo>
                    <a:cubicBezTo>
                      <a:pt x="8231828" y="2257771"/>
                      <a:pt x="8222424" y="2253643"/>
                      <a:pt x="8215750" y="2246392"/>
                    </a:cubicBezTo>
                    <a:cubicBezTo>
                      <a:pt x="8209076" y="2239141"/>
                      <a:pt x="8205738" y="2229429"/>
                      <a:pt x="8206546" y="2219607"/>
                    </a:cubicBezTo>
                    <a:lnTo>
                      <a:pt x="8273927" y="1411111"/>
                    </a:lnTo>
                    <a:lnTo>
                      <a:pt x="8336933" y="969998"/>
                    </a:lnTo>
                    <a:moveTo>
                      <a:pt x="10143649" y="0"/>
                    </a:moveTo>
                    <a:cubicBezTo>
                      <a:pt x="10026748" y="0"/>
                      <a:pt x="9931982" y="94766"/>
                      <a:pt x="9931982" y="211667"/>
                    </a:cubicBezTo>
                    <a:lnTo>
                      <a:pt x="9931982" y="282222"/>
                    </a:lnTo>
                    <a:cubicBezTo>
                      <a:pt x="9931982" y="399122"/>
                      <a:pt x="10026748" y="493889"/>
                      <a:pt x="10143649" y="493889"/>
                    </a:cubicBezTo>
                    <a:cubicBezTo>
                      <a:pt x="10260550" y="493889"/>
                      <a:pt x="10355316" y="399122"/>
                      <a:pt x="10355316" y="282222"/>
                    </a:cubicBezTo>
                    <a:lnTo>
                      <a:pt x="10355316" y="211667"/>
                    </a:lnTo>
                    <a:cubicBezTo>
                      <a:pt x="10355316" y="94766"/>
                      <a:pt x="10260550" y="0"/>
                      <a:pt x="10143649" y="0"/>
                    </a:cubicBezTo>
                    <a:moveTo>
                      <a:pt x="9924433" y="969998"/>
                    </a:moveTo>
                    <a:cubicBezTo>
                      <a:pt x="9925632" y="961884"/>
                      <a:pt x="9914203" y="958709"/>
                      <a:pt x="9911028" y="966258"/>
                    </a:cubicBezTo>
                    <a:lnTo>
                      <a:pt x="9757004" y="1325598"/>
                    </a:lnTo>
                    <a:cubicBezTo>
                      <a:pt x="9734748" y="1377518"/>
                      <a:pt x="9683672" y="1411161"/>
                      <a:pt x="9627182" y="1411111"/>
                    </a:cubicBezTo>
                    <a:lnTo>
                      <a:pt x="9562130" y="1411111"/>
                    </a:lnTo>
                    <a:cubicBezTo>
                      <a:pt x="9550266" y="1411122"/>
                      <a:pt x="9539191" y="1405168"/>
                      <a:pt x="9532655" y="1395265"/>
                    </a:cubicBezTo>
                    <a:cubicBezTo>
                      <a:pt x="9526120" y="1385363"/>
                      <a:pt x="9525000" y="1372839"/>
                      <a:pt x="9529675" y="1361934"/>
                    </a:cubicBezTo>
                    <a:lnTo>
                      <a:pt x="9720316" y="917222"/>
                    </a:lnTo>
                    <a:lnTo>
                      <a:pt x="9790448" y="741821"/>
                    </a:lnTo>
                    <a:cubicBezTo>
                      <a:pt x="9833318" y="634683"/>
                      <a:pt x="9937094" y="564437"/>
                      <a:pt x="10052491" y="564444"/>
                    </a:cubicBezTo>
                    <a:lnTo>
                      <a:pt x="10234807" y="564444"/>
                    </a:lnTo>
                    <a:cubicBezTo>
                      <a:pt x="10350204" y="564437"/>
                      <a:pt x="10453980" y="634683"/>
                      <a:pt x="10496850" y="741821"/>
                    </a:cubicBezTo>
                    <a:lnTo>
                      <a:pt x="10566982" y="917222"/>
                    </a:lnTo>
                    <a:lnTo>
                      <a:pt x="10757553" y="1361934"/>
                    </a:lnTo>
                    <a:cubicBezTo>
                      <a:pt x="10762228" y="1372839"/>
                      <a:pt x="10761107" y="1385363"/>
                      <a:pt x="10754572" y="1395265"/>
                    </a:cubicBezTo>
                    <a:cubicBezTo>
                      <a:pt x="10748037" y="1405168"/>
                      <a:pt x="10736962" y="1411122"/>
                      <a:pt x="10725097" y="1411111"/>
                    </a:cubicBezTo>
                    <a:lnTo>
                      <a:pt x="10660045" y="1411111"/>
                    </a:lnTo>
                    <a:cubicBezTo>
                      <a:pt x="10603607" y="1411105"/>
                      <a:pt x="10552601" y="1377471"/>
                      <a:pt x="10530364" y="1325598"/>
                    </a:cubicBezTo>
                    <a:lnTo>
                      <a:pt x="10376341" y="966258"/>
                    </a:lnTo>
                    <a:cubicBezTo>
                      <a:pt x="10373095" y="958709"/>
                      <a:pt x="10361736" y="961884"/>
                      <a:pt x="10362865" y="969998"/>
                    </a:cubicBezTo>
                    <a:lnTo>
                      <a:pt x="10425871" y="1411111"/>
                    </a:lnTo>
                    <a:lnTo>
                      <a:pt x="10493252" y="2219607"/>
                    </a:lnTo>
                    <a:cubicBezTo>
                      <a:pt x="10494060" y="2229429"/>
                      <a:pt x="10490722" y="2239141"/>
                      <a:pt x="10484048" y="2246392"/>
                    </a:cubicBezTo>
                    <a:cubicBezTo>
                      <a:pt x="10477374" y="2253643"/>
                      <a:pt x="10467970" y="2257771"/>
                      <a:pt x="10458115" y="2257778"/>
                    </a:cubicBezTo>
                    <a:lnTo>
                      <a:pt x="10404281" y="2257778"/>
                    </a:lnTo>
                    <a:cubicBezTo>
                      <a:pt x="10335299" y="2257786"/>
                      <a:pt x="10276422" y="2207921"/>
                      <a:pt x="10265075" y="2139879"/>
                    </a:cubicBezTo>
                    <a:lnTo>
                      <a:pt x="10150704" y="1452880"/>
                    </a:lnTo>
                    <a:cubicBezTo>
                      <a:pt x="10149364" y="1444978"/>
                      <a:pt x="10138075" y="1444978"/>
                      <a:pt x="10136735" y="1452880"/>
                    </a:cubicBezTo>
                    <a:lnTo>
                      <a:pt x="10022294" y="2139879"/>
                    </a:lnTo>
                    <a:cubicBezTo>
                      <a:pt x="10010942" y="2207948"/>
                      <a:pt x="9952025" y="2257821"/>
                      <a:pt x="9883017" y="2257778"/>
                    </a:cubicBezTo>
                    <a:lnTo>
                      <a:pt x="9829183" y="2257778"/>
                    </a:lnTo>
                    <a:cubicBezTo>
                      <a:pt x="9819328" y="2257771"/>
                      <a:pt x="9809924" y="2253643"/>
                      <a:pt x="9803250" y="2246392"/>
                    </a:cubicBezTo>
                    <a:cubicBezTo>
                      <a:pt x="9796576" y="2239141"/>
                      <a:pt x="9793238" y="2229429"/>
                      <a:pt x="9794046" y="2219607"/>
                    </a:cubicBezTo>
                    <a:lnTo>
                      <a:pt x="9861427" y="1411111"/>
                    </a:lnTo>
                    <a:lnTo>
                      <a:pt x="9924433" y="969998"/>
                    </a:lnTo>
                    <a:moveTo>
                      <a:pt x="11731149" y="0"/>
                    </a:moveTo>
                    <a:cubicBezTo>
                      <a:pt x="11614248" y="0"/>
                      <a:pt x="11519482" y="94766"/>
                      <a:pt x="11519482" y="211667"/>
                    </a:cubicBezTo>
                    <a:lnTo>
                      <a:pt x="11519482" y="282222"/>
                    </a:lnTo>
                    <a:cubicBezTo>
                      <a:pt x="11519482" y="399122"/>
                      <a:pt x="11614248" y="493889"/>
                      <a:pt x="11731149" y="493889"/>
                    </a:cubicBezTo>
                    <a:cubicBezTo>
                      <a:pt x="11848050" y="493889"/>
                      <a:pt x="11942816" y="399122"/>
                      <a:pt x="11942816" y="282222"/>
                    </a:cubicBezTo>
                    <a:lnTo>
                      <a:pt x="11942816" y="211667"/>
                    </a:lnTo>
                    <a:cubicBezTo>
                      <a:pt x="11942816" y="94766"/>
                      <a:pt x="11848050" y="0"/>
                      <a:pt x="11731149" y="0"/>
                    </a:cubicBezTo>
                    <a:moveTo>
                      <a:pt x="11511933" y="969998"/>
                    </a:moveTo>
                    <a:cubicBezTo>
                      <a:pt x="11513132" y="961884"/>
                      <a:pt x="11501703" y="958709"/>
                      <a:pt x="11498528" y="966258"/>
                    </a:cubicBezTo>
                    <a:lnTo>
                      <a:pt x="11344504" y="1325598"/>
                    </a:lnTo>
                    <a:cubicBezTo>
                      <a:pt x="11322248" y="1377518"/>
                      <a:pt x="11271172" y="1411161"/>
                      <a:pt x="11214682" y="1411111"/>
                    </a:cubicBezTo>
                    <a:lnTo>
                      <a:pt x="11149630" y="1411111"/>
                    </a:lnTo>
                    <a:cubicBezTo>
                      <a:pt x="11137766" y="1411122"/>
                      <a:pt x="11126691" y="1405168"/>
                      <a:pt x="11120155" y="1395265"/>
                    </a:cubicBezTo>
                    <a:cubicBezTo>
                      <a:pt x="11113620" y="1385363"/>
                      <a:pt x="11112500" y="1372839"/>
                      <a:pt x="11117175" y="1361934"/>
                    </a:cubicBezTo>
                    <a:lnTo>
                      <a:pt x="11307816" y="917222"/>
                    </a:lnTo>
                    <a:lnTo>
                      <a:pt x="11377948" y="741821"/>
                    </a:lnTo>
                    <a:cubicBezTo>
                      <a:pt x="11420818" y="634683"/>
                      <a:pt x="11524594" y="564437"/>
                      <a:pt x="11639991" y="564444"/>
                    </a:cubicBezTo>
                    <a:lnTo>
                      <a:pt x="11822307" y="564444"/>
                    </a:lnTo>
                    <a:cubicBezTo>
                      <a:pt x="11937704" y="564437"/>
                      <a:pt x="12041480" y="634683"/>
                      <a:pt x="12084350" y="741821"/>
                    </a:cubicBezTo>
                    <a:lnTo>
                      <a:pt x="12154482" y="917222"/>
                    </a:lnTo>
                    <a:lnTo>
                      <a:pt x="12345053" y="1361934"/>
                    </a:lnTo>
                    <a:cubicBezTo>
                      <a:pt x="12349728" y="1372839"/>
                      <a:pt x="12348607" y="1385363"/>
                      <a:pt x="12342072" y="1395265"/>
                    </a:cubicBezTo>
                    <a:cubicBezTo>
                      <a:pt x="12335537" y="1405168"/>
                      <a:pt x="12324462" y="1411122"/>
                      <a:pt x="12312597" y="1411111"/>
                    </a:cubicBezTo>
                    <a:lnTo>
                      <a:pt x="12247545" y="1411111"/>
                    </a:lnTo>
                    <a:cubicBezTo>
                      <a:pt x="12191107" y="1411105"/>
                      <a:pt x="12140101" y="1377471"/>
                      <a:pt x="12117864" y="1325598"/>
                    </a:cubicBezTo>
                    <a:lnTo>
                      <a:pt x="11963841" y="966258"/>
                    </a:lnTo>
                    <a:cubicBezTo>
                      <a:pt x="11960595" y="958709"/>
                      <a:pt x="11949236" y="961884"/>
                      <a:pt x="11950365" y="969998"/>
                    </a:cubicBezTo>
                    <a:lnTo>
                      <a:pt x="12013371" y="1411111"/>
                    </a:lnTo>
                    <a:lnTo>
                      <a:pt x="12080752" y="2219607"/>
                    </a:lnTo>
                    <a:cubicBezTo>
                      <a:pt x="12081560" y="2229429"/>
                      <a:pt x="12078222" y="2239141"/>
                      <a:pt x="12071548" y="2246392"/>
                    </a:cubicBezTo>
                    <a:cubicBezTo>
                      <a:pt x="12064874" y="2253643"/>
                      <a:pt x="12055470" y="2257771"/>
                      <a:pt x="12045615" y="2257778"/>
                    </a:cubicBezTo>
                    <a:lnTo>
                      <a:pt x="11991781" y="2257778"/>
                    </a:lnTo>
                    <a:cubicBezTo>
                      <a:pt x="11922799" y="2257786"/>
                      <a:pt x="11863922" y="2207921"/>
                      <a:pt x="11852575" y="2139879"/>
                    </a:cubicBezTo>
                    <a:lnTo>
                      <a:pt x="11738204" y="1452880"/>
                    </a:lnTo>
                    <a:cubicBezTo>
                      <a:pt x="11736864" y="1444978"/>
                      <a:pt x="11725575" y="1444978"/>
                      <a:pt x="11724235" y="1452880"/>
                    </a:cubicBezTo>
                    <a:lnTo>
                      <a:pt x="11609794" y="2139879"/>
                    </a:lnTo>
                    <a:cubicBezTo>
                      <a:pt x="11598442" y="2207948"/>
                      <a:pt x="11539525" y="2257821"/>
                      <a:pt x="11470517" y="2257778"/>
                    </a:cubicBezTo>
                    <a:lnTo>
                      <a:pt x="11416683" y="2257778"/>
                    </a:lnTo>
                    <a:cubicBezTo>
                      <a:pt x="11406828" y="2257771"/>
                      <a:pt x="11397424" y="2253643"/>
                      <a:pt x="11390750" y="2246392"/>
                    </a:cubicBezTo>
                    <a:cubicBezTo>
                      <a:pt x="11384076" y="2239141"/>
                      <a:pt x="11380738" y="2229429"/>
                      <a:pt x="11381546" y="2219607"/>
                    </a:cubicBezTo>
                    <a:lnTo>
                      <a:pt x="11448927" y="1411111"/>
                    </a:lnTo>
                    <a:lnTo>
                      <a:pt x="11511933" y="969998"/>
                    </a:lnTo>
                    <a:moveTo>
                      <a:pt x="13318649" y="0"/>
                    </a:moveTo>
                    <a:cubicBezTo>
                      <a:pt x="13201749" y="0"/>
                      <a:pt x="13106983" y="94766"/>
                      <a:pt x="13106983" y="211667"/>
                    </a:cubicBezTo>
                    <a:lnTo>
                      <a:pt x="13106983" y="282222"/>
                    </a:lnTo>
                    <a:cubicBezTo>
                      <a:pt x="13106983" y="399122"/>
                      <a:pt x="13201749" y="493889"/>
                      <a:pt x="13318649" y="493889"/>
                    </a:cubicBezTo>
                    <a:cubicBezTo>
                      <a:pt x="13435549" y="493889"/>
                      <a:pt x="13530315" y="399122"/>
                      <a:pt x="13530315" y="282222"/>
                    </a:cubicBezTo>
                    <a:lnTo>
                      <a:pt x="13530315" y="211667"/>
                    </a:lnTo>
                    <a:cubicBezTo>
                      <a:pt x="13530315" y="94766"/>
                      <a:pt x="13435549" y="0"/>
                      <a:pt x="13318649" y="0"/>
                    </a:cubicBezTo>
                    <a:moveTo>
                      <a:pt x="13099433" y="969998"/>
                    </a:moveTo>
                    <a:cubicBezTo>
                      <a:pt x="13100633" y="961884"/>
                      <a:pt x="13089203" y="958709"/>
                      <a:pt x="13086028" y="966258"/>
                    </a:cubicBezTo>
                    <a:lnTo>
                      <a:pt x="12932004" y="1325598"/>
                    </a:lnTo>
                    <a:cubicBezTo>
                      <a:pt x="12909748" y="1377518"/>
                      <a:pt x="12858672" y="1411161"/>
                      <a:pt x="12802182" y="1411111"/>
                    </a:cubicBezTo>
                    <a:lnTo>
                      <a:pt x="12737130" y="1411111"/>
                    </a:lnTo>
                    <a:cubicBezTo>
                      <a:pt x="12725266" y="1411122"/>
                      <a:pt x="12714191" y="1405168"/>
                      <a:pt x="12707655" y="1395265"/>
                    </a:cubicBezTo>
                    <a:cubicBezTo>
                      <a:pt x="12701120" y="1385363"/>
                      <a:pt x="12700000" y="1372839"/>
                      <a:pt x="12704675" y="1361934"/>
                    </a:cubicBezTo>
                    <a:lnTo>
                      <a:pt x="12895316" y="917222"/>
                    </a:lnTo>
                    <a:lnTo>
                      <a:pt x="12965448" y="741821"/>
                    </a:lnTo>
                    <a:cubicBezTo>
                      <a:pt x="13008318" y="634683"/>
                      <a:pt x="13112094" y="564437"/>
                      <a:pt x="13227492" y="564444"/>
                    </a:cubicBezTo>
                    <a:lnTo>
                      <a:pt x="13409806" y="564444"/>
                    </a:lnTo>
                    <a:cubicBezTo>
                      <a:pt x="13525204" y="564437"/>
                      <a:pt x="13628980" y="634683"/>
                      <a:pt x="13671851" y="741821"/>
                    </a:cubicBezTo>
                    <a:lnTo>
                      <a:pt x="13741983" y="917222"/>
                    </a:lnTo>
                    <a:lnTo>
                      <a:pt x="13932553" y="1361934"/>
                    </a:lnTo>
                    <a:cubicBezTo>
                      <a:pt x="13937227" y="1372839"/>
                      <a:pt x="13936107" y="1385363"/>
                      <a:pt x="13929573" y="1395265"/>
                    </a:cubicBezTo>
                    <a:cubicBezTo>
                      <a:pt x="13923037" y="1405168"/>
                      <a:pt x="13911962" y="1411122"/>
                      <a:pt x="13900097" y="1411111"/>
                    </a:cubicBezTo>
                    <a:lnTo>
                      <a:pt x="13835045" y="1411111"/>
                    </a:lnTo>
                    <a:cubicBezTo>
                      <a:pt x="13778607" y="1411105"/>
                      <a:pt x="13727601" y="1377471"/>
                      <a:pt x="13705363" y="1325598"/>
                    </a:cubicBezTo>
                    <a:lnTo>
                      <a:pt x="13551342" y="966258"/>
                    </a:lnTo>
                    <a:cubicBezTo>
                      <a:pt x="13548095" y="958709"/>
                      <a:pt x="13536736" y="961884"/>
                      <a:pt x="13537865" y="969998"/>
                    </a:cubicBezTo>
                    <a:lnTo>
                      <a:pt x="13600872" y="1411111"/>
                    </a:lnTo>
                    <a:lnTo>
                      <a:pt x="13668252" y="2219607"/>
                    </a:lnTo>
                    <a:cubicBezTo>
                      <a:pt x="13669060" y="2229429"/>
                      <a:pt x="13665722" y="2239141"/>
                      <a:pt x="13659048" y="2246392"/>
                    </a:cubicBezTo>
                    <a:cubicBezTo>
                      <a:pt x="13652374" y="2253643"/>
                      <a:pt x="13642970" y="2257771"/>
                      <a:pt x="13633115" y="2257778"/>
                    </a:cubicBezTo>
                    <a:lnTo>
                      <a:pt x="13579281" y="2257778"/>
                    </a:lnTo>
                    <a:cubicBezTo>
                      <a:pt x="13510299" y="2257786"/>
                      <a:pt x="13451422" y="2207921"/>
                      <a:pt x="13440076" y="2139879"/>
                    </a:cubicBezTo>
                    <a:lnTo>
                      <a:pt x="13325704" y="1452880"/>
                    </a:lnTo>
                    <a:cubicBezTo>
                      <a:pt x="13324363" y="1444978"/>
                      <a:pt x="13313076" y="1444978"/>
                      <a:pt x="13311735" y="1452880"/>
                    </a:cubicBezTo>
                    <a:lnTo>
                      <a:pt x="13197294" y="2139879"/>
                    </a:lnTo>
                    <a:cubicBezTo>
                      <a:pt x="13185942" y="2207948"/>
                      <a:pt x="13127025" y="2257821"/>
                      <a:pt x="13058017" y="2257778"/>
                    </a:cubicBezTo>
                    <a:lnTo>
                      <a:pt x="13004183" y="2257778"/>
                    </a:lnTo>
                    <a:cubicBezTo>
                      <a:pt x="12994328" y="2257771"/>
                      <a:pt x="12984924" y="2253643"/>
                      <a:pt x="12978250" y="2246392"/>
                    </a:cubicBezTo>
                    <a:cubicBezTo>
                      <a:pt x="12971576" y="2239141"/>
                      <a:pt x="12968239" y="2229429"/>
                      <a:pt x="12969046" y="2219607"/>
                    </a:cubicBezTo>
                    <a:lnTo>
                      <a:pt x="13036427" y="1411111"/>
                    </a:lnTo>
                    <a:lnTo>
                      <a:pt x="13099433" y="969998"/>
                    </a:lnTo>
                    <a:moveTo>
                      <a:pt x="14906149" y="0"/>
                    </a:moveTo>
                    <a:cubicBezTo>
                      <a:pt x="14789249" y="0"/>
                      <a:pt x="14694483" y="94766"/>
                      <a:pt x="14694483" y="211667"/>
                    </a:cubicBezTo>
                    <a:lnTo>
                      <a:pt x="14694483" y="282222"/>
                    </a:lnTo>
                    <a:cubicBezTo>
                      <a:pt x="14694483" y="399122"/>
                      <a:pt x="14789249" y="493889"/>
                      <a:pt x="14906149" y="493889"/>
                    </a:cubicBezTo>
                    <a:cubicBezTo>
                      <a:pt x="15023049" y="493889"/>
                      <a:pt x="15117815" y="399122"/>
                      <a:pt x="15117815" y="282222"/>
                    </a:cubicBezTo>
                    <a:lnTo>
                      <a:pt x="15117815" y="211667"/>
                    </a:lnTo>
                    <a:cubicBezTo>
                      <a:pt x="15117815" y="94766"/>
                      <a:pt x="15023049" y="0"/>
                      <a:pt x="14906149" y="0"/>
                    </a:cubicBezTo>
                    <a:moveTo>
                      <a:pt x="14686933" y="969998"/>
                    </a:moveTo>
                    <a:cubicBezTo>
                      <a:pt x="14688133" y="961884"/>
                      <a:pt x="14676703" y="958709"/>
                      <a:pt x="14673528" y="966258"/>
                    </a:cubicBezTo>
                    <a:lnTo>
                      <a:pt x="14519504" y="1325598"/>
                    </a:lnTo>
                    <a:cubicBezTo>
                      <a:pt x="14497248" y="1377518"/>
                      <a:pt x="14446172" y="1411161"/>
                      <a:pt x="14389683" y="1411111"/>
                    </a:cubicBezTo>
                    <a:lnTo>
                      <a:pt x="14324629" y="1411111"/>
                    </a:lnTo>
                    <a:cubicBezTo>
                      <a:pt x="14312765" y="1411122"/>
                      <a:pt x="14301690" y="1405168"/>
                      <a:pt x="14295155" y="1395265"/>
                    </a:cubicBezTo>
                    <a:cubicBezTo>
                      <a:pt x="14288619" y="1385363"/>
                      <a:pt x="14287500" y="1372839"/>
                      <a:pt x="14292174" y="1361934"/>
                    </a:cubicBezTo>
                    <a:lnTo>
                      <a:pt x="14482815" y="917222"/>
                    </a:lnTo>
                    <a:lnTo>
                      <a:pt x="14552947" y="741821"/>
                    </a:lnTo>
                    <a:cubicBezTo>
                      <a:pt x="14595818" y="634683"/>
                      <a:pt x="14699594" y="564437"/>
                      <a:pt x="14814992" y="564444"/>
                    </a:cubicBezTo>
                    <a:lnTo>
                      <a:pt x="14997306" y="564444"/>
                    </a:lnTo>
                    <a:cubicBezTo>
                      <a:pt x="15112704" y="564437"/>
                      <a:pt x="15216480" y="634683"/>
                      <a:pt x="15259351" y="741821"/>
                    </a:cubicBezTo>
                    <a:lnTo>
                      <a:pt x="15329483" y="917222"/>
                    </a:lnTo>
                    <a:lnTo>
                      <a:pt x="15520053" y="1361934"/>
                    </a:lnTo>
                    <a:cubicBezTo>
                      <a:pt x="15524727" y="1372839"/>
                      <a:pt x="15523607" y="1385363"/>
                      <a:pt x="15517073" y="1395265"/>
                    </a:cubicBezTo>
                    <a:cubicBezTo>
                      <a:pt x="15510537" y="1405168"/>
                      <a:pt x="15499462" y="1411122"/>
                      <a:pt x="15487597" y="1411111"/>
                    </a:cubicBezTo>
                    <a:lnTo>
                      <a:pt x="15422545" y="1411111"/>
                    </a:lnTo>
                    <a:cubicBezTo>
                      <a:pt x="15366107" y="1411105"/>
                      <a:pt x="15315101" y="1377471"/>
                      <a:pt x="15292863" y="1325598"/>
                    </a:cubicBezTo>
                    <a:lnTo>
                      <a:pt x="15138842" y="966258"/>
                    </a:lnTo>
                    <a:cubicBezTo>
                      <a:pt x="15135595" y="958709"/>
                      <a:pt x="15124236" y="961884"/>
                      <a:pt x="15125365" y="969998"/>
                    </a:cubicBezTo>
                    <a:lnTo>
                      <a:pt x="15188372" y="1411111"/>
                    </a:lnTo>
                    <a:lnTo>
                      <a:pt x="15255752" y="2219607"/>
                    </a:lnTo>
                    <a:cubicBezTo>
                      <a:pt x="15256560" y="2229429"/>
                      <a:pt x="15253222" y="2239141"/>
                      <a:pt x="15246548" y="2246392"/>
                    </a:cubicBezTo>
                    <a:cubicBezTo>
                      <a:pt x="15239874" y="2253643"/>
                      <a:pt x="15230470" y="2257771"/>
                      <a:pt x="15220615" y="2257778"/>
                    </a:cubicBezTo>
                    <a:lnTo>
                      <a:pt x="15166781" y="2257778"/>
                    </a:lnTo>
                    <a:cubicBezTo>
                      <a:pt x="15097799" y="2257786"/>
                      <a:pt x="15038922" y="2207921"/>
                      <a:pt x="15027576" y="2139879"/>
                    </a:cubicBezTo>
                    <a:lnTo>
                      <a:pt x="14913204" y="1452880"/>
                    </a:lnTo>
                    <a:cubicBezTo>
                      <a:pt x="14911863" y="1444978"/>
                      <a:pt x="14900576" y="1444978"/>
                      <a:pt x="14899235" y="1452880"/>
                    </a:cubicBezTo>
                    <a:lnTo>
                      <a:pt x="14784794" y="2139879"/>
                    </a:lnTo>
                    <a:cubicBezTo>
                      <a:pt x="14773442" y="2207948"/>
                      <a:pt x="14714525" y="2257821"/>
                      <a:pt x="14645517" y="2257778"/>
                    </a:cubicBezTo>
                    <a:lnTo>
                      <a:pt x="14591683" y="2257778"/>
                    </a:lnTo>
                    <a:cubicBezTo>
                      <a:pt x="14581828" y="2257771"/>
                      <a:pt x="14572425" y="2253643"/>
                      <a:pt x="14565750" y="2246392"/>
                    </a:cubicBezTo>
                    <a:cubicBezTo>
                      <a:pt x="14559076" y="2239141"/>
                      <a:pt x="14555738" y="2229429"/>
                      <a:pt x="14556547" y="2219607"/>
                    </a:cubicBezTo>
                    <a:lnTo>
                      <a:pt x="14623927" y="1411111"/>
                    </a:lnTo>
                    <a:lnTo>
                      <a:pt x="14686933" y="969998"/>
                    </a:lnTo>
                    <a:moveTo>
                      <a:pt x="16493649" y="0"/>
                    </a:moveTo>
                    <a:cubicBezTo>
                      <a:pt x="16376749" y="0"/>
                      <a:pt x="16281983" y="94766"/>
                      <a:pt x="16281983" y="211667"/>
                    </a:cubicBezTo>
                    <a:lnTo>
                      <a:pt x="16281983" y="282222"/>
                    </a:lnTo>
                    <a:cubicBezTo>
                      <a:pt x="16281983" y="399122"/>
                      <a:pt x="16376749" y="493889"/>
                      <a:pt x="16493649" y="493889"/>
                    </a:cubicBezTo>
                    <a:cubicBezTo>
                      <a:pt x="16610549" y="493889"/>
                      <a:pt x="16705315" y="399122"/>
                      <a:pt x="16705315" y="282222"/>
                    </a:cubicBezTo>
                    <a:lnTo>
                      <a:pt x="16705315" y="211667"/>
                    </a:lnTo>
                    <a:cubicBezTo>
                      <a:pt x="16705315" y="94766"/>
                      <a:pt x="16610549" y="0"/>
                      <a:pt x="16493649" y="0"/>
                    </a:cubicBezTo>
                    <a:moveTo>
                      <a:pt x="16274433" y="969998"/>
                    </a:moveTo>
                    <a:cubicBezTo>
                      <a:pt x="16275633" y="961884"/>
                      <a:pt x="16264203" y="958709"/>
                      <a:pt x="16261028" y="966258"/>
                    </a:cubicBezTo>
                    <a:lnTo>
                      <a:pt x="16107004" y="1325598"/>
                    </a:lnTo>
                    <a:cubicBezTo>
                      <a:pt x="16084748" y="1377518"/>
                      <a:pt x="16033672" y="1411161"/>
                      <a:pt x="15977183" y="1411111"/>
                    </a:cubicBezTo>
                    <a:lnTo>
                      <a:pt x="15912129" y="1411111"/>
                    </a:lnTo>
                    <a:cubicBezTo>
                      <a:pt x="15900265" y="1411122"/>
                      <a:pt x="15889190" y="1405168"/>
                      <a:pt x="15882655" y="1395265"/>
                    </a:cubicBezTo>
                    <a:cubicBezTo>
                      <a:pt x="15876119" y="1385363"/>
                      <a:pt x="15875000" y="1372839"/>
                      <a:pt x="15879674" y="1361934"/>
                    </a:cubicBezTo>
                    <a:lnTo>
                      <a:pt x="16070315" y="917222"/>
                    </a:lnTo>
                    <a:lnTo>
                      <a:pt x="16140447" y="741821"/>
                    </a:lnTo>
                    <a:cubicBezTo>
                      <a:pt x="16183318" y="634683"/>
                      <a:pt x="16287094" y="564437"/>
                      <a:pt x="16402492" y="564444"/>
                    </a:cubicBezTo>
                    <a:lnTo>
                      <a:pt x="16584806" y="564444"/>
                    </a:lnTo>
                    <a:cubicBezTo>
                      <a:pt x="16700204" y="564437"/>
                      <a:pt x="16803980" y="634683"/>
                      <a:pt x="16846851" y="741821"/>
                    </a:cubicBezTo>
                    <a:lnTo>
                      <a:pt x="16916983" y="917222"/>
                    </a:lnTo>
                    <a:lnTo>
                      <a:pt x="17107553" y="1361934"/>
                    </a:lnTo>
                    <a:cubicBezTo>
                      <a:pt x="17112227" y="1372839"/>
                      <a:pt x="17111107" y="1385363"/>
                      <a:pt x="17104573" y="1395265"/>
                    </a:cubicBezTo>
                    <a:cubicBezTo>
                      <a:pt x="17098037" y="1405168"/>
                      <a:pt x="17086962" y="1411122"/>
                      <a:pt x="17075097" y="1411111"/>
                    </a:cubicBezTo>
                    <a:lnTo>
                      <a:pt x="17010045" y="1411111"/>
                    </a:lnTo>
                    <a:cubicBezTo>
                      <a:pt x="16953607" y="1411105"/>
                      <a:pt x="16902601" y="1377471"/>
                      <a:pt x="16880363" y="1325598"/>
                    </a:cubicBezTo>
                    <a:lnTo>
                      <a:pt x="16726342" y="966258"/>
                    </a:lnTo>
                    <a:cubicBezTo>
                      <a:pt x="16723095" y="958709"/>
                      <a:pt x="16711736" y="961884"/>
                      <a:pt x="16712865" y="969998"/>
                    </a:cubicBezTo>
                    <a:lnTo>
                      <a:pt x="16775872" y="1411111"/>
                    </a:lnTo>
                    <a:lnTo>
                      <a:pt x="16843252" y="2219607"/>
                    </a:lnTo>
                    <a:cubicBezTo>
                      <a:pt x="16844060" y="2229429"/>
                      <a:pt x="16840722" y="2239141"/>
                      <a:pt x="16834048" y="2246392"/>
                    </a:cubicBezTo>
                    <a:cubicBezTo>
                      <a:pt x="16827374" y="2253643"/>
                      <a:pt x="16817970" y="2257771"/>
                      <a:pt x="16808115" y="2257778"/>
                    </a:cubicBezTo>
                    <a:lnTo>
                      <a:pt x="16754281" y="2257778"/>
                    </a:lnTo>
                    <a:cubicBezTo>
                      <a:pt x="16685299" y="2257786"/>
                      <a:pt x="16626422" y="2207921"/>
                      <a:pt x="16615076" y="2139879"/>
                    </a:cubicBezTo>
                    <a:lnTo>
                      <a:pt x="16500704" y="1452880"/>
                    </a:lnTo>
                    <a:cubicBezTo>
                      <a:pt x="16499363" y="1444978"/>
                      <a:pt x="16488076" y="1444978"/>
                      <a:pt x="16486735" y="1452880"/>
                    </a:cubicBezTo>
                    <a:lnTo>
                      <a:pt x="16372294" y="2139879"/>
                    </a:lnTo>
                    <a:cubicBezTo>
                      <a:pt x="16360942" y="2207948"/>
                      <a:pt x="16302025" y="2257821"/>
                      <a:pt x="16233017" y="2257778"/>
                    </a:cubicBezTo>
                    <a:lnTo>
                      <a:pt x="16179183" y="2257778"/>
                    </a:lnTo>
                    <a:cubicBezTo>
                      <a:pt x="16169328" y="2257771"/>
                      <a:pt x="16159925" y="2253643"/>
                      <a:pt x="16153250" y="2246392"/>
                    </a:cubicBezTo>
                    <a:cubicBezTo>
                      <a:pt x="16146576" y="2239141"/>
                      <a:pt x="16143238" y="2229429"/>
                      <a:pt x="16144047" y="2219607"/>
                    </a:cubicBezTo>
                    <a:lnTo>
                      <a:pt x="16211427" y="1411111"/>
                    </a:lnTo>
                    <a:lnTo>
                      <a:pt x="16274433" y="969998"/>
                    </a:lnTo>
                    <a:moveTo>
                      <a:pt x="18081149" y="0"/>
                    </a:moveTo>
                    <a:cubicBezTo>
                      <a:pt x="17964249" y="0"/>
                      <a:pt x="17869483" y="94766"/>
                      <a:pt x="17869483" y="211667"/>
                    </a:cubicBezTo>
                    <a:lnTo>
                      <a:pt x="17869483" y="282222"/>
                    </a:lnTo>
                    <a:cubicBezTo>
                      <a:pt x="17869483" y="399122"/>
                      <a:pt x="17964249" y="493889"/>
                      <a:pt x="18081149" y="493889"/>
                    </a:cubicBezTo>
                    <a:cubicBezTo>
                      <a:pt x="18198049" y="493889"/>
                      <a:pt x="18292815" y="399122"/>
                      <a:pt x="18292815" y="282222"/>
                    </a:cubicBezTo>
                    <a:lnTo>
                      <a:pt x="18292815" y="211667"/>
                    </a:lnTo>
                    <a:cubicBezTo>
                      <a:pt x="18292815" y="94766"/>
                      <a:pt x="18198049" y="0"/>
                      <a:pt x="18081149" y="0"/>
                    </a:cubicBezTo>
                    <a:moveTo>
                      <a:pt x="17861933" y="969998"/>
                    </a:moveTo>
                    <a:cubicBezTo>
                      <a:pt x="17863133" y="961884"/>
                      <a:pt x="17851703" y="958709"/>
                      <a:pt x="17848528" y="966258"/>
                    </a:cubicBezTo>
                    <a:lnTo>
                      <a:pt x="17694504" y="1325598"/>
                    </a:lnTo>
                    <a:cubicBezTo>
                      <a:pt x="17672248" y="1377518"/>
                      <a:pt x="17621172" y="1411161"/>
                      <a:pt x="17564683" y="1411111"/>
                    </a:cubicBezTo>
                    <a:lnTo>
                      <a:pt x="17499629" y="1411111"/>
                    </a:lnTo>
                    <a:cubicBezTo>
                      <a:pt x="17487765" y="1411122"/>
                      <a:pt x="17476690" y="1405168"/>
                      <a:pt x="17470155" y="1395265"/>
                    </a:cubicBezTo>
                    <a:cubicBezTo>
                      <a:pt x="17463619" y="1385363"/>
                      <a:pt x="17462500" y="1372839"/>
                      <a:pt x="17467174" y="1361934"/>
                    </a:cubicBezTo>
                    <a:lnTo>
                      <a:pt x="17657815" y="917222"/>
                    </a:lnTo>
                    <a:lnTo>
                      <a:pt x="17727947" y="741821"/>
                    </a:lnTo>
                    <a:cubicBezTo>
                      <a:pt x="17770818" y="634683"/>
                      <a:pt x="17874594" y="564437"/>
                      <a:pt x="17989992" y="564444"/>
                    </a:cubicBezTo>
                    <a:lnTo>
                      <a:pt x="18172306" y="564444"/>
                    </a:lnTo>
                    <a:cubicBezTo>
                      <a:pt x="18287704" y="564437"/>
                      <a:pt x="18391480" y="634683"/>
                      <a:pt x="18434351" y="741821"/>
                    </a:cubicBezTo>
                    <a:lnTo>
                      <a:pt x="18504483" y="917222"/>
                    </a:lnTo>
                    <a:lnTo>
                      <a:pt x="18695053" y="1361934"/>
                    </a:lnTo>
                    <a:cubicBezTo>
                      <a:pt x="18699727" y="1372839"/>
                      <a:pt x="18698607" y="1385363"/>
                      <a:pt x="18692073" y="1395265"/>
                    </a:cubicBezTo>
                    <a:cubicBezTo>
                      <a:pt x="18685537" y="1405168"/>
                      <a:pt x="18674462" y="1411122"/>
                      <a:pt x="18662597" y="1411111"/>
                    </a:cubicBezTo>
                    <a:lnTo>
                      <a:pt x="18597545" y="1411111"/>
                    </a:lnTo>
                    <a:cubicBezTo>
                      <a:pt x="18541107" y="1411105"/>
                      <a:pt x="18490101" y="1377471"/>
                      <a:pt x="18467863" y="1325598"/>
                    </a:cubicBezTo>
                    <a:lnTo>
                      <a:pt x="18313842" y="966258"/>
                    </a:lnTo>
                    <a:cubicBezTo>
                      <a:pt x="18310595" y="958709"/>
                      <a:pt x="18299236" y="961884"/>
                      <a:pt x="18300365" y="969998"/>
                    </a:cubicBezTo>
                    <a:lnTo>
                      <a:pt x="18363372" y="1411111"/>
                    </a:lnTo>
                    <a:lnTo>
                      <a:pt x="18430752" y="2219607"/>
                    </a:lnTo>
                    <a:cubicBezTo>
                      <a:pt x="18431560" y="2229429"/>
                      <a:pt x="18428222" y="2239141"/>
                      <a:pt x="18421548" y="2246392"/>
                    </a:cubicBezTo>
                    <a:cubicBezTo>
                      <a:pt x="18414874" y="2253643"/>
                      <a:pt x="18405470" y="2257771"/>
                      <a:pt x="18395615" y="2257778"/>
                    </a:cubicBezTo>
                    <a:lnTo>
                      <a:pt x="18341781" y="2257778"/>
                    </a:lnTo>
                    <a:cubicBezTo>
                      <a:pt x="18272799" y="2257786"/>
                      <a:pt x="18213922" y="2207921"/>
                      <a:pt x="18202576" y="2139879"/>
                    </a:cubicBezTo>
                    <a:lnTo>
                      <a:pt x="18088204" y="1452880"/>
                    </a:lnTo>
                    <a:cubicBezTo>
                      <a:pt x="18086863" y="1444978"/>
                      <a:pt x="18075576" y="1444978"/>
                      <a:pt x="18074235" y="1452880"/>
                    </a:cubicBezTo>
                    <a:lnTo>
                      <a:pt x="17959794" y="2139879"/>
                    </a:lnTo>
                    <a:cubicBezTo>
                      <a:pt x="17948442" y="2207948"/>
                      <a:pt x="17889525" y="2257821"/>
                      <a:pt x="17820517" y="2257778"/>
                    </a:cubicBezTo>
                    <a:lnTo>
                      <a:pt x="17766683" y="2257778"/>
                    </a:lnTo>
                    <a:cubicBezTo>
                      <a:pt x="17756828" y="2257771"/>
                      <a:pt x="17747425" y="2253643"/>
                      <a:pt x="17740750" y="2246392"/>
                    </a:cubicBezTo>
                    <a:cubicBezTo>
                      <a:pt x="17734076" y="2239141"/>
                      <a:pt x="17730738" y="2229429"/>
                      <a:pt x="17731547" y="2219607"/>
                    </a:cubicBezTo>
                    <a:lnTo>
                      <a:pt x="17798927" y="1411111"/>
                    </a:lnTo>
                    <a:lnTo>
                      <a:pt x="17861933" y="969998"/>
                    </a:lnTo>
                    <a:moveTo>
                      <a:pt x="19668649" y="0"/>
                    </a:moveTo>
                    <a:cubicBezTo>
                      <a:pt x="19551749" y="0"/>
                      <a:pt x="19456983" y="94766"/>
                      <a:pt x="19456983" y="211667"/>
                    </a:cubicBezTo>
                    <a:lnTo>
                      <a:pt x="19456983" y="282222"/>
                    </a:lnTo>
                    <a:cubicBezTo>
                      <a:pt x="19456983" y="399122"/>
                      <a:pt x="19551749" y="493889"/>
                      <a:pt x="19668649" y="493889"/>
                    </a:cubicBezTo>
                    <a:cubicBezTo>
                      <a:pt x="19785549" y="493889"/>
                      <a:pt x="19880315" y="399122"/>
                      <a:pt x="19880315" y="282222"/>
                    </a:cubicBezTo>
                    <a:lnTo>
                      <a:pt x="19880315" y="211667"/>
                    </a:lnTo>
                    <a:cubicBezTo>
                      <a:pt x="19880315" y="94766"/>
                      <a:pt x="19785549" y="0"/>
                      <a:pt x="19668649" y="0"/>
                    </a:cubicBezTo>
                    <a:moveTo>
                      <a:pt x="19449433" y="969998"/>
                    </a:moveTo>
                    <a:cubicBezTo>
                      <a:pt x="19450633" y="961884"/>
                      <a:pt x="19439203" y="958709"/>
                      <a:pt x="19436028" y="966258"/>
                    </a:cubicBezTo>
                    <a:lnTo>
                      <a:pt x="19282004" y="1325598"/>
                    </a:lnTo>
                    <a:cubicBezTo>
                      <a:pt x="19259748" y="1377518"/>
                      <a:pt x="19208672" y="1411161"/>
                      <a:pt x="19152183" y="1411111"/>
                    </a:cubicBezTo>
                    <a:lnTo>
                      <a:pt x="19087129" y="1411111"/>
                    </a:lnTo>
                    <a:cubicBezTo>
                      <a:pt x="19075265" y="1411122"/>
                      <a:pt x="19064190" y="1405168"/>
                      <a:pt x="19057655" y="1395265"/>
                    </a:cubicBezTo>
                    <a:cubicBezTo>
                      <a:pt x="19051119" y="1385363"/>
                      <a:pt x="19050000" y="1372839"/>
                      <a:pt x="19054674" y="1361934"/>
                    </a:cubicBezTo>
                    <a:lnTo>
                      <a:pt x="19245315" y="917222"/>
                    </a:lnTo>
                    <a:lnTo>
                      <a:pt x="19315447" y="741821"/>
                    </a:lnTo>
                    <a:cubicBezTo>
                      <a:pt x="19358318" y="634683"/>
                      <a:pt x="19462094" y="564437"/>
                      <a:pt x="19577492" y="564444"/>
                    </a:cubicBezTo>
                    <a:lnTo>
                      <a:pt x="19759806" y="564444"/>
                    </a:lnTo>
                    <a:cubicBezTo>
                      <a:pt x="19875204" y="564437"/>
                      <a:pt x="19978980" y="634683"/>
                      <a:pt x="20021851" y="741821"/>
                    </a:cubicBezTo>
                    <a:lnTo>
                      <a:pt x="20091983" y="917222"/>
                    </a:lnTo>
                    <a:lnTo>
                      <a:pt x="20282553" y="1361934"/>
                    </a:lnTo>
                    <a:cubicBezTo>
                      <a:pt x="20287227" y="1372839"/>
                      <a:pt x="20286107" y="1385363"/>
                      <a:pt x="20279573" y="1395265"/>
                    </a:cubicBezTo>
                    <a:cubicBezTo>
                      <a:pt x="20273037" y="1405168"/>
                      <a:pt x="20261962" y="1411122"/>
                      <a:pt x="20250097" y="1411111"/>
                    </a:cubicBezTo>
                    <a:lnTo>
                      <a:pt x="20185045" y="1411111"/>
                    </a:lnTo>
                    <a:cubicBezTo>
                      <a:pt x="20128607" y="1411105"/>
                      <a:pt x="20077601" y="1377471"/>
                      <a:pt x="20055363" y="1325598"/>
                    </a:cubicBezTo>
                    <a:lnTo>
                      <a:pt x="19901342" y="966258"/>
                    </a:lnTo>
                    <a:cubicBezTo>
                      <a:pt x="19898095" y="958709"/>
                      <a:pt x="19886736" y="961884"/>
                      <a:pt x="19887865" y="969998"/>
                    </a:cubicBezTo>
                    <a:lnTo>
                      <a:pt x="19950872" y="1411111"/>
                    </a:lnTo>
                    <a:lnTo>
                      <a:pt x="20018252" y="2219607"/>
                    </a:lnTo>
                    <a:cubicBezTo>
                      <a:pt x="20019060" y="2229429"/>
                      <a:pt x="20015722" y="2239141"/>
                      <a:pt x="20009048" y="2246392"/>
                    </a:cubicBezTo>
                    <a:cubicBezTo>
                      <a:pt x="20002374" y="2253643"/>
                      <a:pt x="19992970" y="2257771"/>
                      <a:pt x="19983115" y="2257778"/>
                    </a:cubicBezTo>
                    <a:lnTo>
                      <a:pt x="19929281" y="2257778"/>
                    </a:lnTo>
                    <a:cubicBezTo>
                      <a:pt x="19860299" y="2257786"/>
                      <a:pt x="19801422" y="2207921"/>
                      <a:pt x="19790076" y="2139879"/>
                    </a:cubicBezTo>
                    <a:lnTo>
                      <a:pt x="19675704" y="1452880"/>
                    </a:lnTo>
                    <a:cubicBezTo>
                      <a:pt x="19674363" y="1444978"/>
                      <a:pt x="19663076" y="1444978"/>
                      <a:pt x="19661735" y="1452880"/>
                    </a:cubicBezTo>
                    <a:lnTo>
                      <a:pt x="19547294" y="2139879"/>
                    </a:lnTo>
                    <a:cubicBezTo>
                      <a:pt x="19535942" y="2207948"/>
                      <a:pt x="19477025" y="2257821"/>
                      <a:pt x="19408017" y="2257778"/>
                    </a:cubicBezTo>
                    <a:lnTo>
                      <a:pt x="19354183" y="2257778"/>
                    </a:lnTo>
                    <a:cubicBezTo>
                      <a:pt x="19344328" y="2257771"/>
                      <a:pt x="19334925" y="2253643"/>
                      <a:pt x="19328250" y="2246392"/>
                    </a:cubicBezTo>
                    <a:cubicBezTo>
                      <a:pt x="19321576" y="2239141"/>
                      <a:pt x="19318238" y="2229429"/>
                      <a:pt x="19319047" y="2219607"/>
                    </a:cubicBezTo>
                    <a:lnTo>
                      <a:pt x="19386427" y="1411111"/>
                    </a:lnTo>
                    <a:lnTo>
                      <a:pt x="19449433" y="969998"/>
                    </a:lnTo>
                    <a:moveTo>
                      <a:pt x="21256149" y="0"/>
                    </a:moveTo>
                    <a:cubicBezTo>
                      <a:pt x="21139249" y="0"/>
                      <a:pt x="21044483" y="94766"/>
                      <a:pt x="21044483" y="211667"/>
                    </a:cubicBezTo>
                    <a:lnTo>
                      <a:pt x="21044483" y="282222"/>
                    </a:lnTo>
                    <a:cubicBezTo>
                      <a:pt x="21044483" y="399122"/>
                      <a:pt x="21139249" y="493889"/>
                      <a:pt x="21256149" y="493889"/>
                    </a:cubicBezTo>
                    <a:cubicBezTo>
                      <a:pt x="21373049" y="493889"/>
                      <a:pt x="21467815" y="399122"/>
                      <a:pt x="21467815" y="282222"/>
                    </a:cubicBezTo>
                    <a:lnTo>
                      <a:pt x="21467815" y="211667"/>
                    </a:lnTo>
                    <a:cubicBezTo>
                      <a:pt x="21467815" y="94766"/>
                      <a:pt x="21373049" y="0"/>
                      <a:pt x="21256149" y="0"/>
                    </a:cubicBezTo>
                    <a:moveTo>
                      <a:pt x="21036933" y="969998"/>
                    </a:moveTo>
                    <a:cubicBezTo>
                      <a:pt x="21038133" y="961884"/>
                      <a:pt x="21026703" y="958709"/>
                      <a:pt x="21023528" y="966258"/>
                    </a:cubicBezTo>
                    <a:lnTo>
                      <a:pt x="20869504" y="1325598"/>
                    </a:lnTo>
                    <a:cubicBezTo>
                      <a:pt x="20847248" y="1377518"/>
                      <a:pt x="20796172" y="1411161"/>
                      <a:pt x="20739683" y="1411111"/>
                    </a:cubicBezTo>
                    <a:lnTo>
                      <a:pt x="20674629" y="1411111"/>
                    </a:lnTo>
                    <a:cubicBezTo>
                      <a:pt x="20662765" y="1411122"/>
                      <a:pt x="20651690" y="1405168"/>
                      <a:pt x="20645155" y="1395265"/>
                    </a:cubicBezTo>
                    <a:cubicBezTo>
                      <a:pt x="20638619" y="1385363"/>
                      <a:pt x="20637500" y="1372839"/>
                      <a:pt x="20642174" y="1361934"/>
                    </a:cubicBezTo>
                    <a:lnTo>
                      <a:pt x="20832815" y="917222"/>
                    </a:lnTo>
                    <a:lnTo>
                      <a:pt x="20902947" y="741821"/>
                    </a:lnTo>
                    <a:cubicBezTo>
                      <a:pt x="20945818" y="634683"/>
                      <a:pt x="21049594" y="564437"/>
                      <a:pt x="21164992" y="564444"/>
                    </a:cubicBezTo>
                    <a:lnTo>
                      <a:pt x="21347306" y="564444"/>
                    </a:lnTo>
                    <a:cubicBezTo>
                      <a:pt x="21462704" y="564437"/>
                      <a:pt x="21566480" y="634683"/>
                      <a:pt x="21609351" y="741821"/>
                    </a:cubicBezTo>
                    <a:lnTo>
                      <a:pt x="21679483" y="917222"/>
                    </a:lnTo>
                    <a:lnTo>
                      <a:pt x="21870053" y="1361934"/>
                    </a:lnTo>
                    <a:cubicBezTo>
                      <a:pt x="21874727" y="1372839"/>
                      <a:pt x="21873607" y="1385363"/>
                      <a:pt x="21867073" y="1395265"/>
                    </a:cubicBezTo>
                    <a:cubicBezTo>
                      <a:pt x="21860537" y="1405168"/>
                      <a:pt x="21849462" y="1411122"/>
                      <a:pt x="21837597" y="1411111"/>
                    </a:cubicBezTo>
                    <a:lnTo>
                      <a:pt x="21772545" y="1411111"/>
                    </a:lnTo>
                    <a:cubicBezTo>
                      <a:pt x="21716107" y="1411105"/>
                      <a:pt x="21665101" y="1377471"/>
                      <a:pt x="21642863" y="1325598"/>
                    </a:cubicBezTo>
                    <a:lnTo>
                      <a:pt x="21488842" y="966258"/>
                    </a:lnTo>
                    <a:cubicBezTo>
                      <a:pt x="21485595" y="958709"/>
                      <a:pt x="21474236" y="961884"/>
                      <a:pt x="21475365" y="969998"/>
                    </a:cubicBezTo>
                    <a:lnTo>
                      <a:pt x="21538372" y="1411111"/>
                    </a:lnTo>
                    <a:lnTo>
                      <a:pt x="21605752" y="2219607"/>
                    </a:lnTo>
                    <a:cubicBezTo>
                      <a:pt x="21606560" y="2229429"/>
                      <a:pt x="21603222" y="2239141"/>
                      <a:pt x="21596548" y="2246392"/>
                    </a:cubicBezTo>
                    <a:cubicBezTo>
                      <a:pt x="21589874" y="2253643"/>
                      <a:pt x="21580470" y="2257771"/>
                      <a:pt x="21570615" y="2257778"/>
                    </a:cubicBezTo>
                    <a:lnTo>
                      <a:pt x="21516781" y="2257778"/>
                    </a:lnTo>
                    <a:cubicBezTo>
                      <a:pt x="21447799" y="2257786"/>
                      <a:pt x="21388922" y="2207921"/>
                      <a:pt x="21377576" y="2139879"/>
                    </a:cubicBezTo>
                    <a:lnTo>
                      <a:pt x="21263204" y="1452880"/>
                    </a:lnTo>
                    <a:cubicBezTo>
                      <a:pt x="21261863" y="1444978"/>
                      <a:pt x="21250576" y="1444978"/>
                      <a:pt x="21249235" y="1452880"/>
                    </a:cubicBezTo>
                    <a:lnTo>
                      <a:pt x="21134794" y="2139879"/>
                    </a:lnTo>
                    <a:cubicBezTo>
                      <a:pt x="21123442" y="2207948"/>
                      <a:pt x="21064525" y="2257821"/>
                      <a:pt x="20995517" y="2257778"/>
                    </a:cubicBezTo>
                    <a:lnTo>
                      <a:pt x="20941683" y="2257778"/>
                    </a:lnTo>
                    <a:cubicBezTo>
                      <a:pt x="20931828" y="2257771"/>
                      <a:pt x="20922425" y="2253643"/>
                      <a:pt x="20915750" y="2246392"/>
                    </a:cubicBezTo>
                    <a:cubicBezTo>
                      <a:pt x="20909076" y="2239141"/>
                      <a:pt x="20905738" y="2229429"/>
                      <a:pt x="20906547" y="2219607"/>
                    </a:cubicBezTo>
                    <a:lnTo>
                      <a:pt x="20973927" y="1411111"/>
                    </a:lnTo>
                    <a:lnTo>
                      <a:pt x="21036933" y="969998"/>
                    </a:lnTo>
                    <a:moveTo>
                      <a:pt x="22843649" y="0"/>
                    </a:moveTo>
                    <a:cubicBezTo>
                      <a:pt x="22726749" y="0"/>
                      <a:pt x="22631983" y="94766"/>
                      <a:pt x="22631983" y="211667"/>
                    </a:cubicBezTo>
                    <a:lnTo>
                      <a:pt x="22631983" y="282222"/>
                    </a:lnTo>
                    <a:cubicBezTo>
                      <a:pt x="22631983" y="399122"/>
                      <a:pt x="22726749" y="493889"/>
                      <a:pt x="22843649" y="493889"/>
                    </a:cubicBezTo>
                    <a:cubicBezTo>
                      <a:pt x="22960549" y="493889"/>
                      <a:pt x="23055315" y="399122"/>
                      <a:pt x="23055315" y="282222"/>
                    </a:cubicBezTo>
                    <a:lnTo>
                      <a:pt x="23055315" y="211667"/>
                    </a:lnTo>
                    <a:cubicBezTo>
                      <a:pt x="23055315" y="94766"/>
                      <a:pt x="22960549" y="0"/>
                      <a:pt x="22843649" y="0"/>
                    </a:cubicBezTo>
                    <a:moveTo>
                      <a:pt x="22624433" y="969998"/>
                    </a:moveTo>
                    <a:cubicBezTo>
                      <a:pt x="22625633" y="961884"/>
                      <a:pt x="22614203" y="958709"/>
                      <a:pt x="22611028" y="966258"/>
                    </a:cubicBezTo>
                    <a:lnTo>
                      <a:pt x="22457004" y="1325598"/>
                    </a:lnTo>
                    <a:cubicBezTo>
                      <a:pt x="22434748" y="1377518"/>
                      <a:pt x="22383672" y="1411161"/>
                      <a:pt x="22327183" y="1411111"/>
                    </a:cubicBezTo>
                    <a:lnTo>
                      <a:pt x="22262129" y="1411111"/>
                    </a:lnTo>
                    <a:cubicBezTo>
                      <a:pt x="22250265" y="1411122"/>
                      <a:pt x="22239190" y="1405168"/>
                      <a:pt x="22232655" y="1395265"/>
                    </a:cubicBezTo>
                    <a:cubicBezTo>
                      <a:pt x="22226119" y="1385363"/>
                      <a:pt x="22225000" y="1372839"/>
                      <a:pt x="22229674" y="1361934"/>
                    </a:cubicBezTo>
                    <a:lnTo>
                      <a:pt x="22420315" y="917222"/>
                    </a:lnTo>
                    <a:lnTo>
                      <a:pt x="22490447" y="741821"/>
                    </a:lnTo>
                    <a:cubicBezTo>
                      <a:pt x="22533318" y="634683"/>
                      <a:pt x="22637094" y="564437"/>
                      <a:pt x="22752492" y="564444"/>
                    </a:cubicBezTo>
                    <a:lnTo>
                      <a:pt x="22934806" y="564444"/>
                    </a:lnTo>
                    <a:cubicBezTo>
                      <a:pt x="23050204" y="564437"/>
                      <a:pt x="23153980" y="634683"/>
                      <a:pt x="23196851" y="741821"/>
                    </a:cubicBezTo>
                    <a:lnTo>
                      <a:pt x="23266983" y="917222"/>
                    </a:lnTo>
                    <a:lnTo>
                      <a:pt x="23457553" y="1361934"/>
                    </a:lnTo>
                    <a:cubicBezTo>
                      <a:pt x="23462227" y="1372839"/>
                      <a:pt x="23461107" y="1385363"/>
                      <a:pt x="23454573" y="1395265"/>
                    </a:cubicBezTo>
                    <a:cubicBezTo>
                      <a:pt x="23448037" y="1405168"/>
                      <a:pt x="23436962" y="1411122"/>
                      <a:pt x="23425097" y="1411111"/>
                    </a:cubicBezTo>
                    <a:lnTo>
                      <a:pt x="23360045" y="1411111"/>
                    </a:lnTo>
                    <a:cubicBezTo>
                      <a:pt x="23303607" y="1411105"/>
                      <a:pt x="23252601" y="1377471"/>
                      <a:pt x="23230363" y="1325598"/>
                    </a:cubicBezTo>
                    <a:lnTo>
                      <a:pt x="23076342" y="966258"/>
                    </a:lnTo>
                    <a:cubicBezTo>
                      <a:pt x="23073095" y="958709"/>
                      <a:pt x="23061736" y="961884"/>
                      <a:pt x="23062865" y="969998"/>
                    </a:cubicBezTo>
                    <a:lnTo>
                      <a:pt x="23125872" y="1411111"/>
                    </a:lnTo>
                    <a:lnTo>
                      <a:pt x="23193252" y="2219607"/>
                    </a:lnTo>
                    <a:cubicBezTo>
                      <a:pt x="23194060" y="2229429"/>
                      <a:pt x="23190722" y="2239141"/>
                      <a:pt x="23184048" y="2246392"/>
                    </a:cubicBezTo>
                    <a:cubicBezTo>
                      <a:pt x="23177374" y="2253643"/>
                      <a:pt x="23167970" y="2257771"/>
                      <a:pt x="23158115" y="2257778"/>
                    </a:cubicBezTo>
                    <a:lnTo>
                      <a:pt x="23104281" y="2257778"/>
                    </a:lnTo>
                    <a:cubicBezTo>
                      <a:pt x="23035299" y="2257786"/>
                      <a:pt x="22976422" y="2207921"/>
                      <a:pt x="22965076" y="2139879"/>
                    </a:cubicBezTo>
                    <a:lnTo>
                      <a:pt x="22850704" y="1452880"/>
                    </a:lnTo>
                    <a:cubicBezTo>
                      <a:pt x="22849363" y="1444978"/>
                      <a:pt x="22838076" y="1444978"/>
                      <a:pt x="22836735" y="1452880"/>
                    </a:cubicBezTo>
                    <a:lnTo>
                      <a:pt x="22722294" y="2139879"/>
                    </a:lnTo>
                    <a:cubicBezTo>
                      <a:pt x="22710942" y="2207948"/>
                      <a:pt x="22652025" y="2257821"/>
                      <a:pt x="22583017" y="2257778"/>
                    </a:cubicBezTo>
                    <a:lnTo>
                      <a:pt x="22529183" y="2257778"/>
                    </a:lnTo>
                    <a:cubicBezTo>
                      <a:pt x="22519328" y="2257771"/>
                      <a:pt x="22509925" y="2253643"/>
                      <a:pt x="22503250" y="2246392"/>
                    </a:cubicBezTo>
                    <a:cubicBezTo>
                      <a:pt x="22496576" y="2239141"/>
                      <a:pt x="22493238" y="2229429"/>
                      <a:pt x="22494047" y="2219607"/>
                    </a:cubicBezTo>
                    <a:lnTo>
                      <a:pt x="22561427" y="1411111"/>
                    </a:lnTo>
                    <a:lnTo>
                      <a:pt x="22624433" y="969998"/>
                    </a:lnTo>
                    <a:moveTo>
                      <a:pt x="24431149" y="0"/>
                    </a:moveTo>
                    <a:cubicBezTo>
                      <a:pt x="24314249" y="0"/>
                      <a:pt x="24219483" y="94766"/>
                      <a:pt x="24219483" y="211667"/>
                    </a:cubicBezTo>
                    <a:lnTo>
                      <a:pt x="24219483" y="282222"/>
                    </a:lnTo>
                    <a:cubicBezTo>
                      <a:pt x="24219483" y="399122"/>
                      <a:pt x="24314249" y="493889"/>
                      <a:pt x="24431149" y="493889"/>
                    </a:cubicBezTo>
                    <a:cubicBezTo>
                      <a:pt x="24548049" y="493889"/>
                      <a:pt x="24642815" y="399122"/>
                      <a:pt x="24642815" y="282222"/>
                    </a:cubicBezTo>
                    <a:lnTo>
                      <a:pt x="24642815" y="211667"/>
                    </a:lnTo>
                    <a:cubicBezTo>
                      <a:pt x="24642815" y="94766"/>
                      <a:pt x="24548049" y="0"/>
                      <a:pt x="24431149" y="0"/>
                    </a:cubicBezTo>
                    <a:moveTo>
                      <a:pt x="24211933" y="969998"/>
                    </a:moveTo>
                    <a:cubicBezTo>
                      <a:pt x="24213133" y="961884"/>
                      <a:pt x="24201703" y="958709"/>
                      <a:pt x="24198528" y="966258"/>
                    </a:cubicBezTo>
                    <a:lnTo>
                      <a:pt x="24044504" y="1325598"/>
                    </a:lnTo>
                    <a:cubicBezTo>
                      <a:pt x="24022248" y="1377518"/>
                      <a:pt x="23971172" y="1411161"/>
                      <a:pt x="23914683" y="1411111"/>
                    </a:cubicBezTo>
                    <a:lnTo>
                      <a:pt x="23849629" y="1411111"/>
                    </a:lnTo>
                    <a:cubicBezTo>
                      <a:pt x="23837765" y="1411122"/>
                      <a:pt x="23826690" y="1405168"/>
                      <a:pt x="23820155" y="1395265"/>
                    </a:cubicBezTo>
                    <a:cubicBezTo>
                      <a:pt x="23813619" y="1385363"/>
                      <a:pt x="23812500" y="1372839"/>
                      <a:pt x="23817174" y="1361934"/>
                    </a:cubicBezTo>
                    <a:lnTo>
                      <a:pt x="24007815" y="917222"/>
                    </a:lnTo>
                    <a:lnTo>
                      <a:pt x="24077947" y="741821"/>
                    </a:lnTo>
                    <a:cubicBezTo>
                      <a:pt x="24120818" y="634683"/>
                      <a:pt x="24224594" y="564437"/>
                      <a:pt x="24339992" y="564444"/>
                    </a:cubicBezTo>
                    <a:lnTo>
                      <a:pt x="24522306" y="564444"/>
                    </a:lnTo>
                    <a:cubicBezTo>
                      <a:pt x="24637704" y="564437"/>
                      <a:pt x="24741480" y="634683"/>
                      <a:pt x="24784351" y="741821"/>
                    </a:cubicBezTo>
                    <a:lnTo>
                      <a:pt x="24854483" y="917222"/>
                    </a:lnTo>
                    <a:lnTo>
                      <a:pt x="25045053" y="1361934"/>
                    </a:lnTo>
                    <a:cubicBezTo>
                      <a:pt x="25049727" y="1372839"/>
                      <a:pt x="25048607" y="1385363"/>
                      <a:pt x="25042073" y="1395265"/>
                    </a:cubicBezTo>
                    <a:cubicBezTo>
                      <a:pt x="25035537" y="1405168"/>
                      <a:pt x="25024462" y="1411122"/>
                      <a:pt x="25012597" y="1411111"/>
                    </a:cubicBezTo>
                    <a:lnTo>
                      <a:pt x="24947545" y="1411111"/>
                    </a:lnTo>
                    <a:cubicBezTo>
                      <a:pt x="24891107" y="1411105"/>
                      <a:pt x="24840101" y="1377471"/>
                      <a:pt x="24817863" y="1325598"/>
                    </a:cubicBezTo>
                    <a:lnTo>
                      <a:pt x="24663842" y="966258"/>
                    </a:lnTo>
                    <a:cubicBezTo>
                      <a:pt x="24660595" y="958709"/>
                      <a:pt x="24649236" y="961884"/>
                      <a:pt x="24650365" y="969998"/>
                    </a:cubicBezTo>
                    <a:lnTo>
                      <a:pt x="24713372" y="1411111"/>
                    </a:lnTo>
                    <a:lnTo>
                      <a:pt x="24780752" y="2219607"/>
                    </a:lnTo>
                    <a:cubicBezTo>
                      <a:pt x="24781560" y="2229429"/>
                      <a:pt x="24778222" y="2239141"/>
                      <a:pt x="24771548" y="2246392"/>
                    </a:cubicBezTo>
                    <a:cubicBezTo>
                      <a:pt x="24764874" y="2253643"/>
                      <a:pt x="24755470" y="2257771"/>
                      <a:pt x="24745615" y="2257778"/>
                    </a:cubicBezTo>
                    <a:lnTo>
                      <a:pt x="24691781" y="2257778"/>
                    </a:lnTo>
                    <a:cubicBezTo>
                      <a:pt x="24622799" y="2257786"/>
                      <a:pt x="24563922" y="2207921"/>
                      <a:pt x="24552576" y="2139879"/>
                    </a:cubicBezTo>
                    <a:lnTo>
                      <a:pt x="24438204" y="1452880"/>
                    </a:lnTo>
                    <a:cubicBezTo>
                      <a:pt x="24436863" y="1444978"/>
                      <a:pt x="24425576" y="1444978"/>
                      <a:pt x="24424235" y="1452880"/>
                    </a:cubicBezTo>
                    <a:lnTo>
                      <a:pt x="24309794" y="2139879"/>
                    </a:lnTo>
                    <a:cubicBezTo>
                      <a:pt x="24298442" y="2207948"/>
                      <a:pt x="24239525" y="2257821"/>
                      <a:pt x="24170517" y="2257778"/>
                    </a:cubicBezTo>
                    <a:lnTo>
                      <a:pt x="24116683" y="2257778"/>
                    </a:lnTo>
                    <a:cubicBezTo>
                      <a:pt x="24106828" y="2257771"/>
                      <a:pt x="24097425" y="2253643"/>
                      <a:pt x="24090750" y="2246392"/>
                    </a:cubicBezTo>
                    <a:cubicBezTo>
                      <a:pt x="24084076" y="2239141"/>
                      <a:pt x="24080738" y="2229429"/>
                      <a:pt x="24081547" y="2219607"/>
                    </a:cubicBezTo>
                    <a:lnTo>
                      <a:pt x="24148927" y="1411111"/>
                    </a:lnTo>
                    <a:lnTo>
                      <a:pt x="24211933" y="969998"/>
                    </a:lnTo>
                    <a:moveTo>
                      <a:pt x="618649" y="2575278"/>
                    </a:moveTo>
                    <a:cubicBezTo>
                      <a:pt x="501749" y="2575278"/>
                      <a:pt x="406982" y="2670044"/>
                      <a:pt x="406982" y="2786944"/>
                    </a:cubicBezTo>
                    <a:lnTo>
                      <a:pt x="406982" y="2857500"/>
                    </a:lnTo>
                    <a:cubicBezTo>
                      <a:pt x="406982" y="2974400"/>
                      <a:pt x="501749" y="3069167"/>
                      <a:pt x="618649" y="3069167"/>
                    </a:cubicBezTo>
                    <a:cubicBezTo>
                      <a:pt x="735549" y="3069167"/>
                      <a:pt x="830316" y="2974400"/>
                      <a:pt x="830316" y="2857500"/>
                    </a:cubicBezTo>
                    <a:lnTo>
                      <a:pt x="830316" y="2786944"/>
                    </a:lnTo>
                    <a:cubicBezTo>
                      <a:pt x="830316" y="2670044"/>
                      <a:pt x="735549" y="2575278"/>
                      <a:pt x="618649" y="2575278"/>
                    </a:cubicBezTo>
                    <a:moveTo>
                      <a:pt x="399433" y="3545275"/>
                    </a:moveTo>
                    <a:cubicBezTo>
                      <a:pt x="400632" y="3537162"/>
                      <a:pt x="389202" y="3533987"/>
                      <a:pt x="386027" y="3541536"/>
                    </a:cubicBezTo>
                    <a:lnTo>
                      <a:pt x="232005" y="3900875"/>
                    </a:lnTo>
                    <a:cubicBezTo>
                      <a:pt x="209748" y="3952796"/>
                      <a:pt x="158672" y="3986439"/>
                      <a:pt x="102182" y="3986389"/>
                    </a:cubicBezTo>
                    <a:lnTo>
                      <a:pt x="37130" y="3986389"/>
                    </a:lnTo>
                    <a:cubicBezTo>
                      <a:pt x="25266" y="3986399"/>
                      <a:pt x="14190" y="3980445"/>
                      <a:pt x="7655" y="3970543"/>
                    </a:cubicBezTo>
                    <a:cubicBezTo>
                      <a:pt x="1120" y="3960641"/>
                      <a:pt x="0" y="3948116"/>
                      <a:pt x="4675" y="3937212"/>
                    </a:cubicBezTo>
                    <a:lnTo>
                      <a:pt x="195316" y="3492500"/>
                    </a:lnTo>
                    <a:lnTo>
                      <a:pt x="265448" y="3317099"/>
                    </a:lnTo>
                    <a:cubicBezTo>
                      <a:pt x="308318" y="3209961"/>
                      <a:pt x="412094" y="3139715"/>
                      <a:pt x="527491" y="3139722"/>
                    </a:cubicBezTo>
                    <a:lnTo>
                      <a:pt x="709807" y="3139722"/>
                    </a:lnTo>
                    <a:cubicBezTo>
                      <a:pt x="825204" y="3139715"/>
                      <a:pt x="928980" y="3209961"/>
                      <a:pt x="971850" y="3317099"/>
                    </a:cubicBezTo>
                    <a:lnTo>
                      <a:pt x="1041982" y="3492500"/>
                    </a:lnTo>
                    <a:lnTo>
                      <a:pt x="1232553" y="3937212"/>
                    </a:lnTo>
                    <a:cubicBezTo>
                      <a:pt x="1237228" y="3948116"/>
                      <a:pt x="1236108" y="3960641"/>
                      <a:pt x="1229572" y="3970543"/>
                    </a:cubicBezTo>
                    <a:cubicBezTo>
                      <a:pt x="1223037" y="3980445"/>
                      <a:pt x="1211962" y="3986399"/>
                      <a:pt x="1200097" y="3986389"/>
                    </a:cubicBezTo>
                    <a:lnTo>
                      <a:pt x="1135045" y="3986389"/>
                    </a:lnTo>
                    <a:cubicBezTo>
                      <a:pt x="1078607" y="3986383"/>
                      <a:pt x="1027601" y="3952749"/>
                      <a:pt x="1005364" y="3900875"/>
                    </a:cubicBezTo>
                    <a:lnTo>
                      <a:pt x="851341" y="3541536"/>
                    </a:lnTo>
                    <a:cubicBezTo>
                      <a:pt x="848096" y="3533987"/>
                      <a:pt x="836736" y="3537162"/>
                      <a:pt x="837865" y="3545275"/>
                    </a:cubicBezTo>
                    <a:lnTo>
                      <a:pt x="900871" y="3986389"/>
                    </a:lnTo>
                    <a:lnTo>
                      <a:pt x="968252" y="4794885"/>
                    </a:lnTo>
                    <a:cubicBezTo>
                      <a:pt x="969060" y="4804707"/>
                      <a:pt x="965723" y="4814419"/>
                      <a:pt x="959048" y="4821670"/>
                    </a:cubicBezTo>
                    <a:cubicBezTo>
                      <a:pt x="952374" y="4828921"/>
                      <a:pt x="942970" y="4833049"/>
                      <a:pt x="933115" y="4833055"/>
                    </a:cubicBezTo>
                    <a:lnTo>
                      <a:pt x="879281" y="4833055"/>
                    </a:lnTo>
                    <a:cubicBezTo>
                      <a:pt x="810300" y="4833064"/>
                      <a:pt x="751423" y="4783199"/>
                      <a:pt x="740075" y="4715157"/>
                    </a:cubicBezTo>
                    <a:lnTo>
                      <a:pt x="625705" y="4028158"/>
                    </a:lnTo>
                    <a:cubicBezTo>
                      <a:pt x="624364" y="4020255"/>
                      <a:pt x="613075" y="4020255"/>
                      <a:pt x="611735" y="4028158"/>
                    </a:cubicBezTo>
                    <a:lnTo>
                      <a:pt x="497293" y="4715157"/>
                    </a:lnTo>
                    <a:cubicBezTo>
                      <a:pt x="485942" y="4783225"/>
                      <a:pt x="427025" y="4833098"/>
                      <a:pt x="358017" y="4833055"/>
                    </a:cubicBezTo>
                    <a:lnTo>
                      <a:pt x="304183" y="4833055"/>
                    </a:lnTo>
                    <a:cubicBezTo>
                      <a:pt x="294328" y="4833049"/>
                      <a:pt x="284924" y="4828921"/>
                      <a:pt x="278250" y="4821670"/>
                    </a:cubicBezTo>
                    <a:cubicBezTo>
                      <a:pt x="271575" y="4814419"/>
                      <a:pt x="268238" y="4804707"/>
                      <a:pt x="269046" y="4794885"/>
                    </a:cubicBezTo>
                    <a:lnTo>
                      <a:pt x="336427" y="3986389"/>
                    </a:lnTo>
                    <a:lnTo>
                      <a:pt x="399433" y="3545275"/>
                    </a:lnTo>
                    <a:moveTo>
                      <a:pt x="2206149" y="2575278"/>
                    </a:moveTo>
                    <a:cubicBezTo>
                      <a:pt x="2089249" y="2575278"/>
                      <a:pt x="1994482" y="2670044"/>
                      <a:pt x="1994482" y="2786944"/>
                    </a:cubicBezTo>
                    <a:lnTo>
                      <a:pt x="1994482" y="2857500"/>
                    </a:lnTo>
                    <a:cubicBezTo>
                      <a:pt x="1994482" y="2974400"/>
                      <a:pt x="2089249" y="3069167"/>
                      <a:pt x="2206149" y="3069167"/>
                    </a:cubicBezTo>
                    <a:cubicBezTo>
                      <a:pt x="2323049" y="3069167"/>
                      <a:pt x="2417816" y="2974400"/>
                      <a:pt x="2417816" y="2857500"/>
                    </a:cubicBezTo>
                    <a:lnTo>
                      <a:pt x="2417816" y="2786944"/>
                    </a:lnTo>
                    <a:cubicBezTo>
                      <a:pt x="2417816" y="2670044"/>
                      <a:pt x="2323049" y="2575278"/>
                      <a:pt x="2206149" y="2575278"/>
                    </a:cubicBezTo>
                    <a:moveTo>
                      <a:pt x="1986933" y="3545275"/>
                    </a:moveTo>
                    <a:cubicBezTo>
                      <a:pt x="1988132" y="3537162"/>
                      <a:pt x="1976702" y="3533987"/>
                      <a:pt x="1973527" y="3541536"/>
                    </a:cubicBezTo>
                    <a:lnTo>
                      <a:pt x="1819505" y="3900875"/>
                    </a:lnTo>
                    <a:cubicBezTo>
                      <a:pt x="1797248" y="3952796"/>
                      <a:pt x="1746172" y="3986439"/>
                      <a:pt x="1689682" y="3986389"/>
                    </a:cubicBezTo>
                    <a:lnTo>
                      <a:pt x="1624630" y="3986389"/>
                    </a:lnTo>
                    <a:cubicBezTo>
                      <a:pt x="1612766" y="3986399"/>
                      <a:pt x="1601690" y="3980445"/>
                      <a:pt x="1595155" y="3970543"/>
                    </a:cubicBezTo>
                    <a:cubicBezTo>
                      <a:pt x="1588620" y="3960641"/>
                      <a:pt x="1587500" y="3948116"/>
                      <a:pt x="1592175" y="3937212"/>
                    </a:cubicBezTo>
                    <a:lnTo>
                      <a:pt x="1782816" y="3492500"/>
                    </a:lnTo>
                    <a:lnTo>
                      <a:pt x="1852948" y="3317099"/>
                    </a:lnTo>
                    <a:cubicBezTo>
                      <a:pt x="1895818" y="3209961"/>
                      <a:pt x="1999595" y="3139715"/>
                      <a:pt x="2114991" y="3139722"/>
                    </a:cubicBezTo>
                    <a:lnTo>
                      <a:pt x="2297307" y="3139722"/>
                    </a:lnTo>
                    <a:cubicBezTo>
                      <a:pt x="2412703" y="3139715"/>
                      <a:pt x="2516480" y="3209961"/>
                      <a:pt x="2559350" y="3317099"/>
                    </a:cubicBezTo>
                    <a:lnTo>
                      <a:pt x="2629482" y="3492500"/>
                    </a:lnTo>
                    <a:lnTo>
                      <a:pt x="2820053" y="3937212"/>
                    </a:lnTo>
                    <a:cubicBezTo>
                      <a:pt x="2824728" y="3948116"/>
                      <a:pt x="2823608" y="3960641"/>
                      <a:pt x="2817072" y="3970543"/>
                    </a:cubicBezTo>
                    <a:cubicBezTo>
                      <a:pt x="2810537" y="3980445"/>
                      <a:pt x="2799462" y="3986399"/>
                      <a:pt x="2787597" y="3986389"/>
                    </a:cubicBezTo>
                    <a:lnTo>
                      <a:pt x="2722545" y="3986389"/>
                    </a:lnTo>
                    <a:cubicBezTo>
                      <a:pt x="2666107" y="3986383"/>
                      <a:pt x="2615101" y="3952749"/>
                      <a:pt x="2592864" y="3900875"/>
                    </a:cubicBezTo>
                    <a:lnTo>
                      <a:pt x="2438841" y="3541536"/>
                    </a:lnTo>
                    <a:cubicBezTo>
                      <a:pt x="2435596" y="3533987"/>
                      <a:pt x="2424236" y="3537162"/>
                      <a:pt x="2425365" y="3545275"/>
                    </a:cubicBezTo>
                    <a:lnTo>
                      <a:pt x="2488371" y="3986389"/>
                    </a:lnTo>
                    <a:lnTo>
                      <a:pt x="2555752" y="4794885"/>
                    </a:lnTo>
                    <a:cubicBezTo>
                      <a:pt x="2556560" y="4804707"/>
                      <a:pt x="2553223" y="4814419"/>
                      <a:pt x="2546548" y="4821670"/>
                    </a:cubicBezTo>
                    <a:cubicBezTo>
                      <a:pt x="2539874" y="4828921"/>
                      <a:pt x="2530470" y="4833049"/>
                      <a:pt x="2520615" y="4833055"/>
                    </a:cubicBezTo>
                    <a:lnTo>
                      <a:pt x="2466781" y="4833055"/>
                    </a:lnTo>
                    <a:cubicBezTo>
                      <a:pt x="2397800" y="4833064"/>
                      <a:pt x="2338923" y="4783199"/>
                      <a:pt x="2327575" y="4715157"/>
                    </a:cubicBezTo>
                    <a:lnTo>
                      <a:pt x="2213205" y="4028158"/>
                    </a:lnTo>
                    <a:cubicBezTo>
                      <a:pt x="2211864" y="4020255"/>
                      <a:pt x="2200575" y="4020255"/>
                      <a:pt x="2199234" y="4028158"/>
                    </a:cubicBezTo>
                    <a:lnTo>
                      <a:pt x="2084793" y="4715157"/>
                    </a:lnTo>
                    <a:cubicBezTo>
                      <a:pt x="2073442" y="4783225"/>
                      <a:pt x="2014525" y="4833098"/>
                      <a:pt x="1945517" y="4833055"/>
                    </a:cubicBezTo>
                    <a:lnTo>
                      <a:pt x="1891683" y="4833055"/>
                    </a:lnTo>
                    <a:cubicBezTo>
                      <a:pt x="1881828" y="4833049"/>
                      <a:pt x="1872424" y="4828921"/>
                      <a:pt x="1865750" y="4821670"/>
                    </a:cubicBezTo>
                    <a:cubicBezTo>
                      <a:pt x="1859075" y="4814419"/>
                      <a:pt x="1855738" y="4804707"/>
                      <a:pt x="1856546" y="4794885"/>
                    </a:cubicBezTo>
                    <a:lnTo>
                      <a:pt x="1923927" y="3986389"/>
                    </a:lnTo>
                    <a:lnTo>
                      <a:pt x="1986933" y="3545275"/>
                    </a:lnTo>
                    <a:moveTo>
                      <a:pt x="3793649" y="2575278"/>
                    </a:moveTo>
                    <a:cubicBezTo>
                      <a:pt x="3676749" y="2575278"/>
                      <a:pt x="3581982" y="2670044"/>
                      <a:pt x="3581982" y="2786944"/>
                    </a:cubicBezTo>
                    <a:lnTo>
                      <a:pt x="3581982" y="2857500"/>
                    </a:lnTo>
                    <a:cubicBezTo>
                      <a:pt x="3581982" y="2974400"/>
                      <a:pt x="3676749" y="3069167"/>
                      <a:pt x="3793649" y="3069167"/>
                    </a:cubicBezTo>
                    <a:cubicBezTo>
                      <a:pt x="3910549" y="3069167"/>
                      <a:pt x="4005316" y="2974400"/>
                      <a:pt x="4005316" y="2857500"/>
                    </a:cubicBezTo>
                    <a:lnTo>
                      <a:pt x="4005316" y="2786944"/>
                    </a:lnTo>
                    <a:cubicBezTo>
                      <a:pt x="4005316" y="2670044"/>
                      <a:pt x="3910549" y="2575278"/>
                      <a:pt x="3793649" y="2575278"/>
                    </a:cubicBezTo>
                    <a:moveTo>
                      <a:pt x="3574433" y="3545275"/>
                    </a:moveTo>
                    <a:cubicBezTo>
                      <a:pt x="3575632" y="3537162"/>
                      <a:pt x="3564202" y="3533987"/>
                      <a:pt x="3561027" y="3541536"/>
                    </a:cubicBezTo>
                    <a:lnTo>
                      <a:pt x="3407004" y="3900875"/>
                    </a:lnTo>
                    <a:cubicBezTo>
                      <a:pt x="3384748" y="3952796"/>
                      <a:pt x="3333672" y="3986439"/>
                      <a:pt x="3277182" y="3986389"/>
                    </a:cubicBezTo>
                    <a:lnTo>
                      <a:pt x="3212130" y="3986389"/>
                    </a:lnTo>
                    <a:cubicBezTo>
                      <a:pt x="3200266" y="3986399"/>
                      <a:pt x="3189190" y="3980445"/>
                      <a:pt x="3182655" y="3970543"/>
                    </a:cubicBezTo>
                    <a:cubicBezTo>
                      <a:pt x="3176120" y="3960641"/>
                      <a:pt x="3175000" y="3948116"/>
                      <a:pt x="3179675" y="3937212"/>
                    </a:cubicBezTo>
                    <a:lnTo>
                      <a:pt x="3370316" y="3492500"/>
                    </a:lnTo>
                    <a:lnTo>
                      <a:pt x="3440448" y="3317099"/>
                    </a:lnTo>
                    <a:cubicBezTo>
                      <a:pt x="3483318" y="3209961"/>
                      <a:pt x="3587095" y="3139715"/>
                      <a:pt x="3702491" y="3139722"/>
                    </a:cubicBezTo>
                    <a:lnTo>
                      <a:pt x="3884807" y="3139722"/>
                    </a:lnTo>
                    <a:cubicBezTo>
                      <a:pt x="4000203" y="3139715"/>
                      <a:pt x="4103980" y="3209961"/>
                      <a:pt x="4146850" y="3317099"/>
                    </a:cubicBezTo>
                    <a:lnTo>
                      <a:pt x="4216982" y="3492500"/>
                    </a:lnTo>
                    <a:lnTo>
                      <a:pt x="4407553" y="3937212"/>
                    </a:lnTo>
                    <a:cubicBezTo>
                      <a:pt x="4412228" y="3948116"/>
                      <a:pt x="4411107" y="3960641"/>
                      <a:pt x="4404572" y="3970543"/>
                    </a:cubicBezTo>
                    <a:cubicBezTo>
                      <a:pt x="4398037" y="3980445"/>
                      <a:pt x="4386962" y="3986399"/>
                      <a:pt x="4375097" y="3986389"/>
                    </a:cubicBezTo>
                    <a:lnTo>
                      <a:pt x="4310045" y="3986389"/>
                    </a:lnTo>
                    <a:cubicBezTo>
                      <a:pt x="4253607" y="3986383"/>
                      <a:pt x="4202601" y="3952749"/>
                      <a:pt x="4180364" y="3900875"/>
                    </a:cubicBezTo>
                    <a:lnTo>
                      <a:pt x="4026341" y="3541536"/>
                    </a:lnTo>
                    <a:cubicBezTo>
                      <a:pt x="4023096" y="3533987"/>
                      <a:pt x="4011736" y="3537162"/>
                      <a:pt x="4012865" y="3545275"/>
                    </a:cubicBezTo>
                    <a:lnTo>
                      <a:pt x="4075871" y="3986389"/>
                    </a:lnTo>
                    <a:lnTo>
                      <a:pt x="4143252" y="4794885"/>
                    </a:lnTo>
                    <a:cubicBezTo>
                      <a:pt x="4144060" y="4804707"/>
                      <a:pt x="4140723" y="4814419"/>
                      <a:pt x="4134048" y="4821670"/>
                    </a:cubicBezTo>
                    <a:cubicBezTo>
                      <a:pt x="4127374" y="4828921"/>
                      <a:pt x="4117970" y="4833049"/>
                      <a:pt x="4108115" y="4833055"/>
                    </a:cubicBezTo>
                    <a:lnTo>
                      <a:pt x="4054281" y="4833055"/>
                    </a:lnTo>
                    <a:cubicBezTo>
                      <a:pt x="3985299" y="4833064"/>
                      <a:pt x="3926423" y="4783199"/>
                      <a:pt x="3915075" y="4715157"/>
                    </a:cubicBezTo>
                    <a:lnTo>
                      <a:pt x="3800704" y="4028158"/>
                    </a:lnTo>
                    <a:cubicBezTo>
                      <a:pt x="3799364" y="4020255"/>
                      <a:pt x="3788075" y="4020255"/>
                      <a:pt x="3786735" y="4028158"/>
                    </a:cubicBezTo>
                    <a:lnTo>
                      <a:pt x="3672294" y="4715157"/>
                    </a:lnTo>
                    <a:cubicBezTo>
                      <a:pt x="3660942" y="4783225"/>
                      <a:pt x="3602025" y="4833098"/>
                      <a:pt x="3533017" y="4833055"/>
                    </a:cubicBezTo>
                    <a:lnTo>
                      <a:pt x="3479183" y="4833055"/>
                    </a:lnTo>
                    <a:cubicBezTo>
                      <a:pt x="3469328" y="4833049"/>
                      <a:pt x="3459924" y="4828921"/>
                      <a:pt x="3453250" y="4821670"/>
                    </a:cubicBezTo>
                    <a:cubicBezTo>
                      <a:pt x="3446575" y="4814419"/>
                      <a:pt x="3443238" y="4804707"/>
                      <a:pt x="3444046" y="4794885"/>
                    </a:cubicBezTo>
                    <a:lnTo>
                      <a:pt x="3511427" y="3986389"/>
                    </a:lnTo>
                    <a:lnTo>
                      <a:pt x="3574433" y="3545275"/>
                    </a:lnTo>
                    <a:moveTo>
                      <a:pt x="5381149" y="2575278"/>
                    </a:moveTo>
                    <a:cubicBezTo>
                      <a:pt x="5264249" y="2575278"/>
                      <a:pt x="5169482" y="2670044"/>
                      <a:pt x="5169482" y="2786944"/>
                    </a:cubicBezTo>
                    <a:lnTo>
                      <a:pt x="5169482" y="2857500"/>
                    </a:lnTo>
                    <a:cubicBezTo>
                      <a:pt x="5169482" y="2974400"/>
                      <a:pt x="5264249" y="3069167"/>
                      <a:pt x="5381149" y="3069167"/>
                    </a:cubicBezTo>
                    <a:cubicBezTo>
                      <a:pt x="5498049" y="3069167"/>
                      <a:pt x="5592816" y="2974400"/>
                      <a:pt x="5592816" y="2857500"/>
                    </a:cubicBezTo>
                    <a:lnTo>
                      <a:pt x="5592816" y="2786944"/>
                    </a:lnTo>
                    <a:cubicBezTo>
                      <a:pt x="5592816" y="2670044"/>
                      <a:pt x="5498049" y="2575278"/>
                      <a:pt x="5381149" y="2575278"/>
                    </a:cubicBezTo>
                    <a:moveTo>
                      <a:pt x="5161933" y="3545275"/>
                    </a:moveTo>
                    <a:cubicBezTo>
                      <a:pt x="5163132" y="3537162"/>
                      <a:pt x="5151702" y="3533987"/>
                      <a:pt x="5148527" y="3541536"/>
                    </a:cubicBezTo>
                    <a:lnTo>
                      <a:pt x="4994504" y="3900875"/>
                    </a:lnTo>
                    <a:cubicBezTo>
                      <a:pt x="4972248" y="3952796"/>
                      <a:pt x="4921172" y="3986439"/>
                      <a:pt x="4864682" y="3986389"/>
                    </a:cubicBezTo>
                    <a:lnTo>
                      <a:pt x="4799630" y="3986389"/>
                    </a:lnTo>
                    <a:cubicBezTo>
                      <a:pt x="4787765" y="3986399"/>
                      <a:pt x="4776691" y="3980445"/>
                      <a:pt x="4770155" y="3970543"/>
                    </a:cubicBezTo>
                    <a:cubicBezTo>
                      <a:pt x="4763620" y="3960641"/>
                      <a:pt x="4762500" y="3948116"/>
                      <a:pt x="4767174" y="3937212"/>
                    </a:cubicBezTo>
                    <a:lnTo>
                      <a:pt x="4957816" y="3492500"/>
                    </a:lnTo>
                    <a:lnTo>
                      <a:pt x="5027948" y="3317099"/>
                    </a:lnTo>
                    <a:cubicBezTo>
                      <a:pt x="5070818" y="3209961"/>
                      <a:pt x="5174595" y="3139715"/>
                      <a:pt x="5289991" y="3139722"/>
                    </a:cubicBezTo>
                    <a:lnTo>
                      <a:pt x="5472307" y="3139722"/>
                    </a:lnTo>
                    <a:cubicBezTo>
                      <a:pt x="5587703" y="3139715"/>
                      <a:pt x="5691480" y="3209961"/>
                      <a:pt x="5734350" y="3317099"/>
                    </a:cubicBezTo>
                    <a:lnTo>
                      <a:pt x="5804482" y="3492500"/>
                    </a:lnTo>
                    <a:lnTo>
                      <a:pt x="5995053" y="3937212"/>
                    </a:lnTo>
                    <a:cubicBezTo>
                      <a:pt x="5999728" y="3948116"/>
                      <a:pt x="5998607" y="3960641"/>
                      <a:pt x="5992072" y="3970543"/>
                    </a:cubicBezTo>
                    <a:cubicBezTo>
                      <a:pt x="5985537" y="3980445"/>
                      <a:pt x="5974462" y="3986399"/>
                      <a:pt x="5962597" y="3986389"/>
                    </a:cubicBezTo>
                    <a:lnTo>
                      <a:pt x="5897545" y="3986389"/>
                    </a:lnTo>
                    <a:cubicBezTo>
                      <a:pt x="5841107" y="3986383"/>
                      <a:pt x="5790101" y="3952749"/>
                      <a:pt x="5767864" y="3900875"/>
                    </a:cubicBezTo>
                    <a:lnTo>
                      <a:pt x="5613841" y="3541536"/>
                    </a:lnTo>
                    <a:cubicBezTo>
                      <a:pt x="5610596" y="3533987"/>
                      <a:pt x="5599236" y="3537162"/>
                      <a:pt x="5600365" y="3545275"/>
                    </a:cubicBezTo>
                    <a:lnTo>
                      <a:pt x="5663371" y="3986389"/>
                    </a:lnTo>
                    <a:lnTo>
                      <a:pt x="5730752" y="4794885"/>
                    </a:lnTo>
                    <a:cubicBezTo>
                      <a:pt x="5731560" y="4804707"/>
                      <a:pt x="5728223" y="4814419"/>
                      <a:pt x="5721548" y="4821670"/>
                    </a:cubicBezTo>
                    <a:cubicBezTo>
                      <a:pt x="5714874" y="4828921"/>
                      <a:pt x="5705470" y="4833049"/>
                      <a:pt x="5695615" y="4833055"/>
                    </a:cubicBezTo>
                    <a:lnTo>
                      <a:pt x="5641781" y="4833055"/>
                    </a:lnTo>
                    <a:cubicBezTo>
                      <a:pt x="5572799" y="4833064"/>
                      <a:pt x="5513923" y="4783199"/>
                      <a:pt x="5502575" y="4715157"/>
                    </a:cubicBezTo>
                    <a:lnTo>
                      <a:pt x="5388204" y="4028158"/>
                    </a:lnTo>
                    <a:cubicBezTo>
                      <a:pt x="5386864" y="4020255"/>
                      <a:pt x="5375575" y="4020255"/>
                      <a:pt x="5374235" y="4028158"/>
                    </a:cubicBezTo>
                    <a:lnTo>
                      <a:pt x="5259794" y="4715157"/>
                    </a:lnTo>
                    <a:cubicBezTo>
                      <a:pt x="5248442" y="4783225"/>
                      <a:pt x="5189525" y="4833098"/>
                      <a:pt x="5120517" y="4833055"/>
                    </a:cubicBezTo>
                    <a:lnTo>
                      <a:pt x="5066683" y="4833055"/>
                    </a:lnTo>
                    <a:cubicBezTo>
                      <a:pt x="5056828" y="4833049"/>
                      <a:pt x="5047424" y="4828921"/>
                      <a:pt x="5040750" y="4821670"/>
                    </a:cubicBezTo>
                    <a:cubicBezTo>
                      <a:pt x="5034075" y="4814419"/>
                      <a:pt x="5030738" y="4804707"/>
                      <a:pt x="5031546" y="4794885"/>
                    </a:cubicBezTo>
                    <a:lnTo>
                      <a:pt x="5098927" y="3986389"/>
                    </a:lnTo>
                    <a:lnTo>
                      <a:pt x="5161933" y="3545275"/>
                    </a:lnTo>
                    <a:moveTo>
                      <a:pt x="6968649" y="2575278"/>
                    </a:moveTo>
                    <a:cubicBezTo>
                      <a:pt x="6851748" y="2575278"/>
                      <a:pt x="6756982" y="2670044"/>
                      <a:pt x="6756982" y="2786944"/>
                    </a:cubicBezTo>
                    <a:lnTo>
                      <a:pt x="6756982" y="2857500"/>
                    </a:lnTo>
                    <a:cubicBezTo>
                      <a:pt x="6756982" y="2974400"/>
                      <a:pt x="6851748" y="3069167"/>
                      <a:pt x="6968649" y="3069167"/>
                    </a:cubicBezTo>
                    <a:cubicBezTo>
                      <a:pt x="7085550" y="3069167"/>
                      <a:pt x="7180316" y="2974400"/>
                      <a:pt x="7180316" y="2857500"/>
                    </a:cubicBezTo>
                    <a:lnTo>
                      <a:pt x="7180316" y="2786944"/>
                    </a:lnTo>
                    <a:cubicBezTo>
                      <a:pt x="7180316" y="2670044"/>
                      <a:pt x="7085550" y="2575278"/>
                      <a:pt x="6968649" y="2575278"/>
                    </a:cubicBezTo>
                    <a:moveTo>
                      <a:pt x="6749433" y="3545275"/>
                    </a:moveTo>
                    <a:cubicBezTo>
                      <a:pt x="6750632" y="3537162"/>
                      <a:pt x="6739203" y="3533987"/>
                      <a:pt x="6736028" y="3541536"/>
                    </a:cubicBezTo>
                    <a:lnTo>
                      <a:pt x="6582004" y="3900875"/>
                    </a:lnTo>
                    <a:cubicBezTo>
                      <a:pt x="6559748" y="3952796"/>
                      <a:pt x="6508672" y="3986439"/>
                      <a:pt x="6452182" y="3986389"/>
                    </a:cubicBezTo>
                    <a:lnTo>
                      <a:pt x="6387130" y="3986389"/>
                    </a:lnTo>
                    <a:cubicBezTo>
                      <a:pt x="6375265" y="3986399"/>
                      <a:pt x="6364191" y="3980445"/>
                      <a:pt x="6357655" y="3970543"/>
                    </a:cubicBezTo>
                    <a:cubicBezTo>
                      <a:pt x="6351120" y="3960641"/>
                      <a:pt x="6350000" y="3948116"/>
                      <a:pt x="6354674" y="3937212"/>
                    </a:cubicBezTo>
                    <a:lnTo>
                      <a:pt x="6545316" y="3492500"/>
                    </a:lnTo>
                    <a:lnTo>
                      <a:pt x="6615448" y="3317099"/>
                    </a:lnTo>
                    <a:cubicBezTo>
                      <a:pt x="6658318" y="3209961"/>
                      <a:pt x="6762094" y="3139715"/>
                      <a:pt x="6877491" y="3139722"/>
                    </a:cubicBezTo>
                    <a:lnTo>
                      <a:pt x="7059807" y="3139722"/>
                    </a:lnTo>
                    <a:cubicBezTo>
                      <a:pt x="7175204" y="3139715"/>
                      <a:pt x="7278980" y="3209961"/>
                      <a:pt x="7321850" y="3317099"/>
                    </a:cubicBezTo>
                    <a:lnTo>
                      <a:pt x="7391982" y="3492500"/>
                    </a:lnTo>
                    <a:lnTo>
                      <a:pt x="7582553" y="3937212"/>
                    </a:lnTo>
                    <a:cubicBezTo>
                      <a:pt x="7587228" y="3948116"/>
                      <a:pt x="7586107" y="3960641"/>
                      <a:pt x="7579572" y="3970543"/>
                    </a:cubicBezTo>
                    <a:cubicBezTo>
                      <a:pt x="7573037" y="3980445"/>
                      <a:pt x="7561962" y="3986399"/>
                      <a:pt x="7550097" y="3986389"/>
                    </a:cubicBezTo>
                    <a:lnTo>
                      <a:pt x="7485045" y="3986389"/>
                    </a:lnTo>
                    <a:cubicBezTo>
                      <a:pt x="7428607" y="3986383"/>
                      <a:pt x="7377601" y="3952749"/>
                      <a:pt x="7355364" y="3900875"/>
                    </a:cubicBezTo>
                    <a:lnTo>
                      <a:pt x="7201341" y="3541536"/>
                    </a:lnTo>
                    <a:cubicBezTo>
                      <a:pt x="7198095" y="3533987"/>
                      <a:pt x="7186736" y="3537162"/>
                      <a:pt x="7187865" y="3545275"/>
                    </a:cubicBezTo>
                    <a:lnTo>
                      <a:pt x="7250871" y="3986389"/>
                    </a:lnTo>
                    <a:lnTo>
                      <a:pt x="7318252" y="4794885"/>
                    </a:lnTo>
                    <a:cubicBezTo>
                      <a:pt x="7319060" y="4804707"/>
                      <a:pt x="7315722" y="4814419"/>
                      <a:pt x="7309048" y="4821670"/>
                    </a:cubicBezTo>
                    <a:cubicBezTo>
                      <a:pt x="7302374" y="4828921"/>
                      <a:pt x="7292970" y="4833049"/>
                      <a:pt x="7283115" y="4833055"/>
                    </a:cubicBezTo>
                    <a:lnTo>
                      <a:pt x="7229281" y="4833055"/>
                    </a:lnTo>
                    <a:cubicBezTo>
                      <a:pt x="7160299" y="4833064"/>
                      <a:pt x="7101422" y="4783199"/>
                      <a:pt x="7090075" y="4715157"/>
                    </a:cubicBezTo>
                    <a:lnTo>
                      <a:pt x="6975704" y="4028158"/>
                    </a:lnTo>
                    <a:cubicBezTo>
                      <a:pt x="6974364" y="4020255"/>
                      <a:pt x="6963075" y="4020255"/>
                      <a:pt x="6961735" y="4028158"/>
                    </a:cubicBezTo>
                    <a:lnTo>
                      <a:pt x="6847294" y="4715157"/>
                    </a:lnTo>
                    <a:cubicBezTo>
                      <a:pt x="6835942" y="4783225"/>
                      <a:pt x="6777025" y="4833098"/>
                      <a:pt x="6708017" y="4833055"/>
                    </a:cubicBezTo>
                    <a:lnTo>
                      <a:pt x="6654183" y="4833055"/>
                    </a:lnTo>
                    <a:cubicBezTo>
                      <a:pt x="6644328" y="4833049"/>
                      <a:pt x="6634924" y="4828921"/>
                      <a:pt x="6628250" y="4821670"/>
                    </a:cubicBezTo>
                    <a:cubicBezTo>
                      <a:pt x="6621576" y="4814419"/>
                      <a:pt x="6618238" y="4804707"/>
                      <a:pt x="6619046" y="4794885"/>
                    </a:cubicBezTo>
                    <a:lnTo>
                      <a:pt x="6686427" y="3986389"/>
                    </a:lnTo>
                    <a:lnTo>
                      <a:pt x="6749433" y="3545275"/>
                    </a:lnTo>
                    <a:moveTo>
                      <a:pt x="8556149" y="2575278"/>
                    </a:moveTo>
                    <a:cubicBezTo>
                      <a:pt x="8439248" y="2575278"/>
                      <a:pt x="8344482" y="2670044"/>
                      <a:pt x="8344482" y="2786944"/>
                    </a:cubicBezTo>
                    <a:lnTo>
                      <a:pt x="8344482" y="2857500"/>
                    </a:lnTo>
                    <a:cubicBezTo>
                      <a:pt x="8344482" y="2974400"/>
                      <a:pt x="8439248" y="3069167"/>
                      <a:pt x="8556149" y="3069167"/>
                    </a:cubicBezTo>
                    <a:cubicBezTo>
                      <a:pt x="8673050" y="3069167"/>
                      <a:pt x="8767816" y="2974400"/>
                      <a:pt x="8767816" y="2857500"/>
                    </a:cubicBezTo>
                    <a:lnTo>
                      <a:pt x="8767816" y="2786944"/>
                    </a:lnTo>
                    <a:cubicBezTo>
                      <a:pt x="8767816" y="2670044"/>
                      <a:pt x="8673050" y="2575278"/>
                      <a:pt x="8556149" y="2575278"/>
                    </a:cubicBezTo>
                    <a:moveTo>
                      <a:pt x="8336933" y="3545275"/>
                    </a:moveTo>
                    <a:cubicBezTo>
                      <a:pt x="8338132" y="3537162"/>
                      <a:pt x="8326703" y="3533987"/>
                      <a:pt x="8323528" y="3541536"/>
                    </a:cubicBezTo>
                    <a:lnTo>
                      <a:pt x="8169504" y="3900875"/>
                    </a:lnTo>
                    <a:cubicBezTo>
                      <a:pt x="8147248" y="3952796"/>
                      <a:pt x="8096172" y="3986439"/>
                      <a:pt x="8039682" y="3986389"/>
                    </a:cubicBezTo>
                    <a:lnTo>
                      <a:pt x="7974630" y="3986389"/>
                    </a:lnTo>
                    <a:cubicBezTo>
                      <a:pt x="7962766" y="3986399"/>
                      <a:pt x="7951691" y="3980445"/>
                      <a:pt x="7945155" y="3970543"/>
                    </a:cubicBezTo>
                    <a:cubicBezTo>
                      <a:pt x="7938620" y="3960641"/>
                      <a:pt x="7937500" y="3948116"/>
                      <a:pt x="7942175" y="3937212"/>
                    </a:cubicBezTo>
                    <a:lnTo>
                      <a:pt x="8132816" y="3492500"/>
                    </a:lnTo>
                    <a:lnTo>
                      <a:pt x="8202948" y="3317099"/>
                    </a:lnTo>
                    <a:cubicBezTo>
                      <a:pt x="8245818" y="3209961"/>
                      <a:pt x="8349594" y="3139715"/>
                      <a:pt x="8464991" y="3139722"/>
                    </a:cubicBezTo>
                    <a:lnTo>
                      <a:pt x="8647307" y="3139722"/>
                    </a:lnTo>
                    <a:cubicBezTo>
                      <a:pt x="8762704" y="3139715"/>
                      <a:pt x="8866480" y="3209961"/>
                      <a:pt x="8909350" y="3317099"/>
                    </a:cubicBezTo>
                    <a:lnTo>
                      <a:pt x="8979482" y="3492500"/>
                    </a:lnTo>
                    <a:lnTo>
                      <a:pt x="9170053" y="3937212"/>
                    </a:lnTo>
                    <a:cubicBezTo>
                      <a:pt x="9174728" y="3948116"/>
                      <a:pt x="9173607" y="3960641"/>
                      <a:pt x="9167072" y="3970543"/>
                    </a:cubicBezTo>
                    <a:cubicBezTo>
                      <a:pt x="9160537" y="3980445"/>
                      <a:pt x="9149462" y="3986399"/>
                      <a:pt x="9137597" y="3986389"/>
                    </a:cubicBezTo>
                    <a:lnTo>
                      <a:pt x="9072545" y="3986389"/>
                    </a:lnTo>
                    <a:cubicBezTo>
                      <a:pt x="9016107" y="3986383"/>
                      <a:pt x="8965101" y="3952749"/>
                      <a:pt x="8942864" y="3900875"/>
                    </a:cubicBezTo>
                    <a:lnTo>
                      <a:pt x="8788841" y="3541536"/>
                    </a:lnTo>
                    <a:cubicBezTo>
                      <a:pt x="8785595" y="3533987"/>
                      <a:pt x="8774236" y="3537162"/>
                      <a:pt x="8775365" y="3545275"/>
                    </a:cubicBezTo>
                    <a:lnTo>
                      <a:pt x="8838371" y="3986389"/>
                    </a:lnTo>
                    <a:lnTo>
                      <a:pt x="8905752" y="4794885"/>
                    </a:lnTo>
                    <a:cubicBezTo>
                      <a:pt x="8906560" y="4804707"/>
                      <a:pt x="8903222" y="4814419"/>
                      <a:pt x="8896548" y="4821670"/>
                    </a:cubicBezTo>
                    <a:cubicBezTo>
                      <a:pt x="8889874" y="4828921"/>
                      <a:pt x="8880470" y="4833049"/>
                      <a:pt x="8870615" y="4833055"/>
                    </a:cubicBezTo>
                    <a:lnTo>
                      <a:pt x="8816781" y="4833055"/>
                    </a:lnTo>
                    <a:cubicBezTo>
                      <a:pt x="8747799" y="4833064"/>
                      <a:pt x="8688922" y="4783199"/>
                      <a:pt x="8677575" y="4715157"/>
                    </a:cubicBezTo>
                    <a:lnTo>
                      <a:pt x="8563204" y="4028158"/>
                    </a:lnTo>
                    <a:cubicBezTo>
                      <a:pt x="8561864" y="4020255"/>
                      <a:pt x="8550575" y="4020255"/>
                      <a:pt x="8549235" y="4028158"/>
                    </a:cubicBezTo>
                    <a:lnTo>
                      <a:pt x="8434794" y="4715157"/>
                    </a:lnTo>
                    <a:cubicBezTo>
                      <a:pt x="8423442" y="4783225"/>
                      <a:pt x="8364525" y="4833098"/>
                      <a:pt x="8295517" y="4833055"/>
                    </a:cubicBezTo>
                    <a:lnTo>
                      <a:pt x="8241683" y="4833055"/>
                    </a:lnTo>
                    <a:cubicBezTo>
                      <a:pt x="8231828" y="4833049"/>
                      <a:pt x="8222424" y="4828921"/>
                      <a:pt x="8215750" y="4821670"/>
                    </a:cubicBezTo>
                    <a:cubicBezTo>
                      <a:pt x="8209076" y="4814419"/>
                      <a:pt x="8205738" y="4804707"/>
                      <a:pt x="8206546" y="4794885"/>
                    </a:cubicBezTo>
                    <a:lnTo>
                      <a:pt x="8273927" y="3986389"/>
                    </a:lnTo>
                    <a:lnTo>
                      <a:pt x="8336933" y="3545275"/>
                    </a:lnTo>
                    <a:moveTo>
                      <a:pt x="10143649" y="2575278"/>
                    </a:moveTo>
                    <a:cubicBezTo>
                      <a:pt x="10026748" y="2575278"/>
                      <a:pt x="9931982" y="2670044"/>
                      <a:pt x="9931982" y="2786944"/>
                    </a:cubicBezTo>
                    <a:lnTo>
                      <a:pt x="9931982" y="2857500"/>
                    </a:lnTo>
                    <a:cubicBezTo>
                      <a:pt x="9931982" y="2974400"/>
                      <a:pt x="10026748" y="3069167"/>
                      <a:pt x="10143649" y="3069167"/>
                    </a:cubicBezTo>
                    <a:cubicBezTo>
                      <a:pt x="10260550" y="3069167"/>
                      <a:pt x="10355316" y="2974400"/>
                      <a:pt x="10355316" y="2857500"/>
                    </a:cubicBezTo>
                    <a:lnTo>
                      <a:pt x="10355316" y="2786944"/>
                    </a:lnTo>
                    <a:cubicBezTo>
                      <a:pt x="10355316" y="2670044"/>
                      <a:pt x="10260550" y="2575278"/>
                      <a:pt x="10143649" y="2575278"/>
                    </a:cubicBezTo>
                    <a:moveTo>
                      <a:pt x="9924433" y="3545275"/>
                    </a:moveTo>
                    <a:cubicBezTo>
                      <a:pt x="9925632" y="3537162"/>
                      <a:pt x="9914203" y="3533987"/>
                      <a:pt x="9911028" y="3541536"/>
                    </a:cubicBezTo>
                    <a:lnTo>
                      <a:pt x="9757004" y="3900875"/>
                    </a:lnTo>
                    <a:cubicBezTo>
                      <a:pt x="9734748" y="3952796"/>
                      <a:pt x="9683672" y="3986439"/>
                      <a:pt x="9627182" y="3986389"/>
                    </a:cubicBezTo>
                    <a:lnTo>
                      <a:pt x="9562130" y="3986389"/>
                    </a:lnTo>
                    <a:cubicBezTo>
                      <a:pt x="9550266" y="3986399"/>
                      <a:pt x="9539191" y="3980445"/>
                      <a:pt x="9532655" y="3970543"/>
                    </a:cubicBezTo>
                    <a:cubicBezTo>
                      <a:pt x="9526120" y="3960641"/>
                      <a:pt x="9525000" y="3948116"/>
                      <a:pt x="9529675" y="3937212"/>
                    </a:cubicBezTo>
                    <a:lnTo>
                      <a:pt x="9720316" y="3492500"/>
                    </a:lnTo>
                    <a:lnTo>
                      <a:pt x="9790448" y="3317099"/>
                    </a:lnTo>
                    <a:cubicBezTo>
                      <a:pt x="9833318" y="3209961"/>
                      <a:pt x="9937094" y="3139715"/>
                      <a:pt x="10052491" y="3139722"/>
                    </a:cubicBezTo>
                    <a:lnTo>
                      <a:pt x="10234807" y="3139722"/>
                    </a:lnTo>
                    <a:cubicBezTo>
                      <a:pt x="10350204" y="3139715"/>
                      <a:pt x="10453980" y="3209961"/>
                      <a:pt x="10496850" y="3317099"/>
                    </a:cubicBezTo>
                    <a:lnTo>
                      <a:pt x="10566982" y="3492500"/>
                    </a:lnTo>
                    <a:lnTo>
                      <a:pt x="10757553" y="3937212"/>
                    </a:lnTo>
                    <a:cubicBezTo>
                      <a:pt x="10762228" y="3948116"/>
                      <a:pt x="10761107" y="3960641"/>
                      <a:pt x="10754572" y="3970543"/>
                    </a:cubicBezTo>
                    <a:cubicBezTo>
                      <a:pt x="10748037" y="3980445"/>
                      <a:pt x="10736962" y="3986399"/>
                      <a:pt x="10725097" y="3986389"/>
                    </a:cubicBezTo>
                    <a:lnTo>
                      <a:pt x="10660045" y="3986389"/>
                    </a:lnTo>
                    <a:cubicBezTo>
                      <a:pt x="10603607" y="3986383"/>
                      <a:pt x="10552601" y="3952749"/>
                      <a:pt x="10530364" y="3900875"/>
                    </a:cubicBezTo>
                    <a:lnTo>
                      <a:pt x="10376341" y="3541536"/>
                    </a:lnTo>
                    <a:cubicBezTo>
                      <a:pt x="10373095" y="3533987"/>
                      <a:pt x="10361736" y="3537162"/>
                      <a:pt x="10362865" y="3545275"/>
                    </a:cubicBezTo>
                    <a:lnTo>
                      <a:pt x="10425871" y="3986389"/>
                    </a:lnTo>
                    <a:lnTo>
                      <a:pt x="10493252" y="4794885"/>
                    </a:lnTo>
                    <a:cubicBezTo>
                      <a:pt x="10494060" y="4804707"/>
                      <a:pt x="10490722" y="4814419"/>
                      <a:pt x="10484048" y="4821670"/>
                    </a:cubicBezTo>
                    <a:cubicBezTo>
                      <a:pt x="10477374" y="4828921"/>
                      <a:pt x="10467970" y="4833049"/>
                      <a:pt x="10458115" y="4833055"/>
                    </a:cubicBezTo>
                    <a:lnTo>
                      <a:pt x="10404281" y="4833055"/>
                    </a:lnTo>
                    <a:cubicBezTo>
                      <a:pt x="10335299" y="4833064"/>
                      <a:pt x="10276422" y="4783199"/>
                      <a:pt x="10265075" y="4715157"/>
                    </a:cubicBezTo>
                    <a:lnTo>
                      <a:pt x="10150704" y="4028158"/>
                    </a:lnTo>
                    <a:cubicBezTo>
                      <a:pt x="10149364" y="4020255"/>
                      <a:pt x="10138075" y="4020255"/>
                      <a:pt x="10136735" y="4028158"/>
                    </a:cubicBezTo>
                    <a:lnTo>
                      <a:pt x="10022294" y="4715157"/>
                    </a:lnTo>
                    <a:cubicBezTo>
                      <a:pt x="10010942" y="4783225"/>
                      <a:pt x="9952025" y="4833098"/>
                      <a:pt x="9883017" y="4833055"/>
                    </a:cubicBezTo>
                    <a:lnTo>
                      <a:pt x="9829183" y="4833055"/>
                    </a:lnTo>
                    <a:cubicBezTo>
                      <a:pt x="9819328" y="4833049"/>
                      <a:pt x="9809924" y="4828921"/>
                      <a:pt x="9803250" y="4821670"/>
                    </a:cubicBezTo>
                    <a:cubicBezTo>
                      <a:pt x="9796576" y="4814419"/>
                      <a:pt x="9793238" y="4804707"/>
                      <a:pt x="9794046" y="4794885"/>
                    </a:cubicBezTo>
                    <a:lnTo>
                      <a:pt x="9861427" y="3986389"/>
                    </a:lnTo>
                    <a:lnTo>
                      <a:pt x="9924433" y="3545275"/>
                    </a:lnTo>
                    <a:moveTo>
                      <a:pt x="11731149" y="2575278"/>
                    </a:moveTo>
                    <a:cubicBezTo>
                      <a:pt x="11614248" y="2575278"/>
                      <a:pt x="11519482" y="2670044"/>
                      <a:pt x="11519482" y="2786944"/>
                    </a:cubicBezTo>
                    <a:lnTo>
                      <a:pt x="11519482" y="2857500"/>
                    </a:lnTo>
                    <a:cubicBezTo>
                      <a:pt x="11519482" y="2974400"/>
                      <a:pt x="11614248" y="3069167"/>
                      <a:pt x="11731149" y="3069167"/>
                    </a:cubicBezTo>
                    <a:cubicBezTo>
                      <a:pt x="11848050" y="3069167"/>
                      <a:pt x="11942816" y="2974400"/>
                      <a:pt x="11942816" y="2857500"/>
                    </a:cubicBezTo>
                    <a:lnTo>
                      <a:pt x="11942816" y="2786944"/>
                    </a:lnTo>
                    <a:cubicBezTo>
                      <a:pt x="11942816" y="2670044"/>
                      <a:pt x="11848050" y="2575278"/>
                      <a:pt x="11731149" y="2575278"/>
                    </a:cubicBezTo>
                    <a:moveTo>
                      <a:pt x="11511933" y="3545275"/>
                    </a:moveTo>
                    <a:cubicBezTo>
                      <a:pt x="11513132" y="3537162"/>
                      <a:pt x="11501703" y="3533987"/>
                      <a:pt x="11498528" y="3541536"/>
                    </a:cubicBezTo>
                    <a:lnTo>
                      <a:pt x="11344504" y="3900875"/>
                    </a:lnTo>
                    <a:cubicBezTo>
                      <a:pt x="11322248" y="3952796"/>
                      <a:pt x="11271172" y="3986439"/>
                      <a:pt x="11214682" y="3986389"/>
                    </a:cubicBezTo>
                    <a:lnTo>
                      <a:pt x="11149630" y="3986389"/>
                    </a:lnTo>
                    <a:cubicBezTo>
                      <a:pt x="11137766" y="3986399"/>
                      <a:pt x="11126691" y="3980445"/>
                      <a:pt x="11120155" y="3970543"/>
                    </a:cubicBezTo>
                    <a:cubicBezTo>
                      <a:pt x="11113620" y="3960641"/>
                      <a:pt x="11112500" y="3948116"/>
                      <a:pt x="11117175" y="3937212"/>
                    </a:cubicBezTo>
                    <a:lnTo>
                      <a:pt x="11307816" y="3492500"/>
                    </a:lnTo>
                    <a:lnTo>
                      <a:pt x="11377948" y="3317099"/>
                    </a:lnTo>
                    <a:cubicBezTo>
                      <a:pt x="11420818" y="3209961"/>
                      <a:pt x="11524594" y="3139715"/>
                      <a:pt x="11639991" y="3139722"/>
                    </a:cubicBezTo>
                    <a:lnTo>
                      <a:pt x="11822307" y="3139722"/>
                    </a:lnTo>
                    <a:cubicBezTo>
                      <a:pt x="11937704" y="3139715"/>
                      <a:pt x="12041480" y="3209961"/>
                      <a:pt x="12084350" y="3317099"/>
                    </a:cubicBezTo>
                    <a:lnTo>
                      <a:pt x="12154482" y="3492500"/>
                    </a:lnTo>
                    <a:lnTo>
                      <a:pt x="12345053" y="3937212"/>
                    </a:lnTo>
                    <a:cubicBezTo>
                      <a:pt x="12349728" y="3948116"/>
                      <a:pt x="12348607" y="3960641"/>
                      <a:pt x="12342072" y="3970543"/>
                    </a:cubicBezTo>
                    <a:cubicBezTo>
                      <a:pt x="12335537" y="3980445"/>
                      <a:pt x="12324462" y="3986399"/>
                      <a:pt x="12312597" y="3986389"/>
                    </a:cubicBezTo>
                    <a:lnTo>
                      <a:pt x="12247545" y="3986389"/>
                    </a:lnTo>
                    <a:cubicBezTo>
                      <a:pt x="12191107" y="3986383"/>
                      <a:pt x="12140101" y="3952749"/>
                      <a:pt x="12117864" y="3900875"/>
                    </a:cubicBezTo>
                    <a:lnTo>
                      <a:pt x="11963841" y="3541536"/>
                    </a:lnTo>
                    <a:cubicBezTo>
                      <a:pt x="11960595" y="3533987"/>
                      <a:pt x="11949236" y="3537162"/>
                      <a:pt x="11950365" y="3545275"/>
                    </a:cubicBezTo>
                    <a:lnTo>
                      <a:pt x="12013371" y="3986389"/>
                    </a:lnTo>
                    <a:lnTo>
                      <a:pt x="12080752" y="4794885"/>
                    </a:lnTo>
                    <a:cubicBezTo>
                      <a:pt x="12081560" y="4804707"/>
                      <a:pt x="12078222" y="4814419"/>
                      <a:pt x="12071548" y="4821670"/>
                    </a:cubicBezTo>
                    <a:cubicBezTo>
                      <a:pt x="12064874" y="4828921"/>
                      <a:pt x="12055470" y="4833049"/>
                      <a:pt x="12045615" y="4833055"/>
                    </a:cubicBezTo>
                    <a:lnTo>
                      <a:pt x="11991781" y="4833055"/>
                    </a:lnTo>
                    <a:cubicBezTo>
                      <a:pt x="11922799" y="4833064"/>
                      <a:pt x="11863922" y="4783199"/>
                      <a:pt x="11852575" y="4715157"/>
                    </a:cubicBezTo>
                    <a:lnTo>
                      <a:pt x="11738204" y="4028158"/>
                    </a:lnTo>
                    <a:cubicBezTo>
                      <a:pt x="11736864" y="4020255"/>
                      <a:pt x="11725575" y="4020255"/>
                      <a:pt x="11724235" y="4028158"/>
                    </a:cubicBezTo>
                    <a:lnTo>
                      <a:pt x="11609794" y="4715157"/>
                    </a:lnTo>
                    <a:cubicBezTo>
                      <a:pt x="11598442" y="4783225"/>
                      <a:pt x="11539525" y="4833098"/>
                      <a:pt x="11470517" y="4833055"/>
                    </a:cubicBezTo>
                    <a:lnTo>
                      <a:pt x="11416683" y="4833055"/>
                    </a:lnTo>
                    <a:cubicBezTo>
                      <a:pt x="11406828" y="4833049"/>
                      <a:pt x="11397424" y="4828921"/>
                      <a:pt x="11390750" y="4821670"/>
                    </a:cubicBezTo>
                    <a:cubicBezTo>
                      <a:pt x="11384076" y="4814419"/>
                      <a:pt x="11380738" y="4804707"/>
                      <a:pt x="11381546" y="4794885"/>
                    </a:cubicBezTo>
                    <a:lnTo>
                      <a:pt x="11448927" y="3986389"/>
                    </a:lnTo>
                    <a:lnTo>
                      <a:pt x="11511933" y="3545275"/>
                    </a:lnTo>
                    <a:moveTo>
                      <a:pt x="13318649" y="2575278"/>
                    </a:moveTo>
                    <a:cubicBezTo>
                      <a:pt x="13201749" y="2575278"/>
                      <a:pt x="13106983" y="2670044"/>
                      <a:pt x="13106983" y="2786944"/>
                    </a:cubicBezTo>
                    <a:lnTo>
                      <a:pt x="13106983" y="2857500"/>
                    </a:lnTo>
                    <a:cubicBezTo>
                      <a:pt x="13106983" y="2974400"/>
                      <a:pt x="13201749" y="3069167"/>
                      <a:pt x="13318649" y="3069167"/>
                    </a:cubicBezTo>
                    <a:cubicBezTo>
                      <a:pt x="13435549" y="3069167"/>
                      <a:pt x="13530315" y="2974400"/>
                      <a:pt x="13530315" y="2857500"/>
                    </a:cubicBezTo>
                    <a:lnTo>
                      <a:pt x="13530315" y="2786944"/>
                    </a:lnTo>
                    <a:cubicBezTo>
                      <a:pt x="13530315" y="2670044"/>
                      <a:pt x="13435549" y="2575278"/>
                      <a:pt x="13318649" y="2575278"/>
                    </a:cubicBezTo>
                    <a:moveTo>
                      <a:pt x="13099433" y="3545275"/>
                    </a:moveTo>
                    <a:cubicBezTo>
                      <a:pt x="13100633" y="3537162"/>
                      <a:pt x="13089203" y="3533987"/>
                      <a:pt x="13086028" y="3541536"/>
                    </a:cubicBezTo>
                    <a:lnTo>
                      <a:pt x="12932004" y="3900875"/>
                    </a:lnTo>
                    <a:cubicBezTo>
                      <a:pt x="12909748" y="3952796"/>
                      <a:pt x="12858672" y="3986439"/>
                      <a:pt x="12802182" y="3986389"/>
                    </a:cubicBezTo>
                    <a:lnTo>
                      <a:pt x="12737130" y="3986389"/>
                    </a:lnTo>
                    <a:cubicBezTo>
                      <a:pt x="12725266" y="3986399"/>
                      <a:pt x="12714191" y="3980445"/>
                      <a:pt x="12707655" y="3970543"/>
                    </a:cubicBezTo>
                    <a:cubicBezTo>
                      <a:pt x="12701120" y="3960641"/>
                      <a:pt x="12700000" y="3948116"/>
                      <a:pt x="12704675" y="3937212"/>
                    </a:cubicBezTo>
                    <a:lnTo>
                      <a:pt x="12895316" y="3492500"/>
                    </a:lnTo>
                    <a:lnTo>
                      <a:pt x="12965448" y="3317099"/>
                    </a:lnTo>
                    <a:cubicBezTo>
                      <a:pt x="13008318" y="3209961"/>
                      <a:pt x="13112094" y="3139715"/>
                      <a:pt x="13227492" y="3139722"/>
                    </a:cubicBezTo>
                    <a:lnTo>
                      <a:pt x="13409806" y="3139722"/>
                    </a:lnTo>
                    <a:cubicBezTo>
                      <a:pt x="13525204" y="3139715"/>
                      <a:pt x="13628980" y="3209961"/>
                      <a:pt x="13671851" y="3317099"/>
                    </a:cubicBezTo>
                    <a:lnTo>
                      <a:pt x="13741983" y="3492500"/>
                    </a:lnTo>
                    <a:lnTo>
                      <a:pt x="13932553" y="3937212"/>
                    </a:lnTo>
                    <a:cubicBezTo>
                      <a:pt x="13937227" y="3948116"/>
                      <a:pt x="13936107" y="3960641"/>
                      <a:pt x="13929573" y="3970543"/>
                    </a:cubicBezTo>
                    <a:cubicBezTo>
                      <a:pt x="13923037" y="3980445"/>
                      <a:pt x="13911962" y="3986399"/>
                      <a:pt x="13900097" y="3986389"/>
                    </a:cubicBezTo>
                    <a:lnTo>
                      <a:pt x="13835045" y="3986389"/>
                    </a:lnTo>
                    <a:cubicBezTo>
                      <a:pt x="13778607" y="3986383"/>
                      <a:pt x="13727601" y="3952749"/>
                      <a:pt x="13705363" y="3900875"/>
                    </a:cubicBezTo>
                    <a:lnTo>
                      <a:pt x="13551342" y="3541536"/>
                    </a:lnTo>
                    <a:cubicBezTo>
                      <a:pt x="13548095" y="3533987"/>
                      <a:pt x="13536736" y="3537162"/>
                      <a:pt x="13537865" y="3545275"/>
                    </a:cubicBezTo>
                    <a:lnTo>
                      <a:pt x="13600872" y="3986389"/>
                    </a:lnTo>
                    <a:lnTo>
                      <a:pt x="13668252" y="4794885"/>
                    </a:lnTo>
                    <a:cubicBezTo>
                      <a:pt x="13669060" y="4804707"/>
                      <a:pt x="13665722" y="4814419"/>
                      <a:pt x="13659048" y="4821670"/>
                    </a:cubicBezTo>
                    <a:cubicBezTo>
                      <a:pt x="13652374" y="4828921"/>
                      <a:pt x="13642970" y="4833049"/>
                      <a:pt x="13633115" y="4833055"/>
                    </a:cubicBezTo>
                    <a:lnTo>
                      <a:pt x="13579281" y="4833055"/>
                    </a:lnTo>
                    <a:cubicBezTo>
                      <a:pt x="13510299" y="4833064"/>
                      <a:pt x="13451422" y="4783199"/>
                      <a:pt x="13440076" y="4715157"/>
                    </a:cubicBezTo>
                    <a:lnTo>
                      <a:pt x="13325704" y="4028158"/>
                    </a:lnTo>
                    <a:cubicBezTo>
                      <a:pt x="13324363" y="4020255"/>
                      <a:pt x="13313076" y="4020255"/>
                      <a:pt x="13311735" y="4028158"/>
                    </a:cubicBezTo>
                    <a:lnTo>
                      <a:pt x="13197294" y="4715157"/>
                    </a:lnTo>
                    <a:cubicBezTo>
                      <a:pt x="13185942" y="4783225"/>
                      <a:pt x="13127025" y="4833098"/>
                      <a:pt x="13058017" y="4833055"/>
                    </a:cubicBezTo>
                    <a:lnTo>
                      <a:pt x="13004183" y="4833055"/>
                    </a:lnTo>
                    <a:cubicBezTo>
                      <a:pt x="12994328" y="4833049"/>
                      <a:pt x="12984924" y="4828921"/>
                      <a:pt x="12978250" y="4821670"/>
                    </a:cubicBezTo>
                    <a:cubicBezTo>
                      <a:pt x="12971576" y="4814419"/>
                      <a:pt x="12968239" y="4804707"/>
                      <a:pt x="12969046" y="4794885"/>
                    </a:cubicBezTo>
                    <a:lnTo>
                      <a:pt x="13036427" y="3986389"/>
                    </a:lnTo>
                    <a:lnTo>
                      <a:pt x="13099433" y="3545275"/>
                    </a:lnTo>
                    <a:moveTo>
                      <a:pt x="14906149" y="2575278"/>
                    </a:moveTo>
                    <a:cubicBezTo>
                      <a:pt x="14789249" y="2575278"/>
                      <a:pt x="14694483" y="2670044"/>
                      <a:pt x="14694483" y="2786944"/>
                    </a:cubicBezTo>
                    <a:lnTo>
                      <a:pt x="14694483" y="2857500"/>
                    </a:lnTo>
                    <a:cubicBezTo>
                      <a:pt x="14694483" y="2974400"/>
                      <a:pt x="14789249" y="3069167"/>
                      <a:pt x="14906149" y="3069167"/>
                    </a:cubicBezTo>
                    <a:cubicBezTo>
                      <a:pt x="15023049" y="3069167"/>
                      <a:pt x="15117815" y="2974400"/>
                      <a:pt x="15117815" y="2857500"/>
                    </a:cubicBezTo>
                    <a:lnTo>
                      <a:pt x="15117815" y="2786944"/>
                    </a:lnTo>
                    <a:cubicBezTo>
                      <a:pt x="15117815" y="2670044"/>
                      <a:pt x="15023049" y="2575278"/>
                      <a:pt x="14906149" y="2575278"/>
                    </a:cubicBezTo>
                    <a:moveTo>
                      <a:pt x="14686933" y="3545275"/>
                    </a:moveTo>
                    <a:cubicBezTo>
                      <a:pt x="14688133" y="3537162"/>
                      <a:pt x="14676703" y="3533987"/>
                      <a:pt x="14673528" y="3541536"/>
                    </a:cubicBezTo>
                    <a:lnTo>
                      <a:pt x="14519504" y="3900875"/>
                    </a:lnTo>
                    <a:cubicBezTo>
                      <a:pt x="14497248" y="3952796"/>
                      <a:pt x="14446172" y="3986439"/>
                      <a:pt x="14389683" y="3986389"/>
                    </a:cubicBezTo>
                    <a:lnTo>
                      <a:pt x="14324629" y="3986389"/>
                    </a:lnTo>
                    <a:cubicBezTo>
                      <a:pt x="14312765" y="3986399"/>
                      <a:pt x="14301690" y="3980445"/>
                      <a:pt x="14295155" y="3970543"/>
                    </a:cubicBezTo>
                    <a:cubicBezTo>
                      <a:pt x="14288619" y="3960641"/>
                      <a:pt x="14287500" y="3948116"/>
                      <a:pt x="14292174" y="3937212"/>
                    </a:cubicBezTo>
                    <a:lnTo>
                      <a:pt x="14482815" y="3492500"/>
                    </a:lnTo>
                    <a:lnTo>
                      <a:pt x="14552947" y="3317099"/>
                    </a:lnTo>
                    <a:cubicBezTo>
                      <a:pt x="14595818" y="3209961"/>
                      <a:pt x="14699594" y="3139715"/>
                      <a:pt x="14814992" y="3139722"/>
                    </a:cubicBezTo>
                    <a:lnTo>
                      <a:pt x="14997306" y="3139722"/>
                    </a:lnTo>
                    <a:cubicBezTo>
                      <a:pt x="15112704" y="3139715"/>
                      <a:pt x="15216480" y="3209961"/>
                      <a:pt x="15259351" y="3317099"/>
                    </a:cubicBezTo>
                    <a:lnTo>
                      <a:pt x="15329483" y="3492500"/>
                    </a:lnTo>
                    <a:lnTo>
                      <a:pt x="15520053" y="3937212"/>
                    </a:lnTo>
                    <a:cubicBezTo>
                      <a:pt x="15524727" y="3948116"/>
                      <a:pt x="15523607" y="3960641"/>
                      <a:pt x="15517073" y="3970543"/>
                    </a:cubicBezTo>
                    <a:cubicBezTo>
                      <a:pt x="15510537" y="3980445"/>
                      <a:pt x="15499462" y="3986399"/>
                      <a:pt x="15487597" y="3986389"/>
                    </a:cubicBezTo>
                    <a:lnTo>
                      <a:pt x="15422545" y="3986389"/>
                    </a:lnTo>
                    <a:cubicBezTo>
                      <a:pt x="15366107" y="3986383"/>
                      <a:pt x="15315101" y="3952749"/>
                      <a:pt x="15292863" y="3900875"/>
                    </a:cubicBezTo>
                    <a:lnTo>
                      <a:pt x="15138842" y="3541536"/>
                    </a:lnTo>
                    <a:cubicBezTo>
                      <a:pt x="15135595" y="3533987"/>
                      <a:pt x="15124236" y="3537162"/>
                      <a:pt x="15125365" y="3545275"/>
                    </a:cubicBezTo>
                    <a:lnTo>
                      <a:pt x="15188372" y="3986389"/>
                    </a:lnTo>
                    <a:lnTo>
                      <a:pt x="15255752" y="4794885"/>
                    </a:lnTo>
                    <a:cubicBezTo>
                      <a:pt x="15256560" y="4804707"/>
                      <a:pt x="15253222" y="4814419"/>
                      <a:pt x="15246548" y="4821670"/>
                    </a:cubicBezTo>
                    <a:cubicBezTo>
                      <a:pt x="15239874" y="4828921"/>
                      <a:pt x="15230470" y="4833049"/>
                      <a:pt x="15220615" y="4833055"/>
                    </a:cubicBezTo>
                    <a:lnTo>
                      <a:pt x="15166781" y="4833055"/>
                    </a:lnTo>
                    <a:cubicBezTo>
                      <a:pt x="15097799" y="4833064"/>
                      <a:pt x="15038922" y="4783199"/>
                      <a:pt x="15027576" y="4715157"/>
                    </a:cubicBezTo>
                    <a:lnTo>
                      <a:pt x="14913204" y="4028158"/>
                    </a:lnTo>
                    <a:cubicBezTo>
                      <a:pt x="14911863" y="4020255"/>
                      <a:pt x="14900576" y="4020255"/>
                      <a:pt x="14899235" y="4028158"/>
                    </a:cubicBezTo>
                    <a:lnTo>
                      <a:pt x="14784794" y="4715157"/>
                    </a:lnTo>
                    <a:cubicBezTo>
                      <a:pt x="14773442" y="4783225"/>
                      <a:pt x="14714525" y="4833098"/>
                      <a:pt x="14645517" y="4833055"/>
                    </a:cubicBezTo>
                    <a:lnTo>
                      <a:pt x="14591683" y="4833055"/>
                    </a:lnTo>
                    <a:cubicBezTo>
                      <a:pt x="14581828" y="4833049"/>
                      <a:pt x="14572425" y="4828921"/>
                      <a:pt x="14565750" y="4821670"/>
                    </a:cubicBezTo>
                    <a:cubicBezTo>
                      <a:pt x="14559076" y="4814419"/>
                      <a:pt x="14555738" y="4804707"/>
                      <a:pt x="14556547" y="4794885"/>
                    </a:cubicBezTo>
                    <a:lnTo>
                      <a:pt x="14623927" y="3986389"/>
                    </a:lnTo>
                    <a:lnTo>
                      <a:pt x="14686933" y="3545275"/>
                    </a:lnTo>
                    <a:moveTo>
                      <a:pt x="16493649" y="2575278"/>
                    </a:moveTo>
                    <a:cubicBezTo>
                      <a:pt x="16376749" y="2575278"/>
                      <a:pt x="16281983" y="2670044"/>
                      <a:pt x="16281983" y="2786944"/>
                    </a:cubicBezTo>
                    <a:lnTo>
                      <a:pt x="16281983" y="2857500"/>
                    </a:lnTo>
                    <a:cubicBezTo>
                      <a:pt x="16281983" y="2974400"/>
                      <a:pt x="16376749" y="3069167"/>
                      <a:pt x="16493649" y="3069167"/>
                    </a:cubicBezTo>
                    <a:cubicBezTo>
                      <a:pt x="16610549" y="3069167"/>
                      <a:pt x="16705315" y="2974400"/>
                      <a:pt x="16705315" y="2857500"/>
                    </a:cubicBezTo>
                    <a:lnTo>
                      <a:pt x="16705315" y="2786944"/>
                    </a:lnTo>
                    <a:cubicBezTo>
                      <a:pt x="16705315" y="2670044"/>
                      <a:pt x="16610549" y="2575278"/>
                      <a:pt x="16493649" y="2575278"/>
                    </a:cubicBezTo>
                    <a:moveTo>
                      <a:pt x="16274433" y="3545275"/>
                    </a:moveTo>
                    <a:cubicBezTo>
                      <a:pt x="16275633" y="3537162"/>
                      <a:pt x="16264203" y="3533987"/>
                      <a:pt x="16261028" y="3541536"/>
                    </a:cubicBezTo>
                    <a:lnTo>
                      <a:pt x="16107004" y="3900875"/>
                    </a:lnTo>
                    <a:cubicBezTo>
                      <a:pt x="16084748" y="3952796"/>
                      <a:pt x="16033672" y="3986439"/>
                      <a:pt x="15977183" y="3986389"/>
                    </a:cubicBezTo>
                    <a:lnTo>
                      <a:pt x="15912129" y="3986389"/>
                    </a:lnTo>
                    <a:cubicBezTo>
                      <a:pt x="15900265" y="3986399"/>
                      <a:pt x="15889190" y="3980445"/>
                      <a:pt x="15882655" y="3970543"/>
                    </a:cubicBezTo>
                    <a:cubicBezTo>
                      <a:pt x="15876119" y="3960641"/>
                      <a:pt x="15875000" y="3948116"/>
                      <a:pt x="15879674" y="3937212"/>
                    </a:cubicBezTo>
                    <a:lnTo>
                      <a:pt x="16070315" y="3492500"/>
                    </a:lnTo>
                    <a:lnTo>
                      <a:pt x="16140447" y="3317099"/>
                    </a:lnTo>
                    <a:cubicBezTo>
                      <a:pt x="16183318" y="3209961"/>
                      <a:pt x="16287094" y="3139715"/>
                      <a:pt x="16402492" y="3139722"/>
                    </a:cubicBezTo>
                    <a:lnTo>
                      <a:pt x="16584806" y="3139722"/>
                    </a:lnTo>
                    <a:cubicBezTo>
                      <a:pt x="16700204" y="3139715"/>
                      <a:pt x="16803980" y="3209961"/>
                      <a:pt x="16846851" y="3317099"/>
                    </a:cubicBezTo>
                    <a:lnTo>
                      <a:pt x="16916983" y="3492500"/>
                    </a:lnTo>
                    <a:lnTo>
                      <a:pt x="17107553" y="3937212"/>
                    </a:lnTo>
                    <a:cubicBezTo>
                      <a:pt x="17112227" y="3948116"/>
                      <a:pt x="17111107" y="3960641"/>
                      <a:pt x="17104573" y="3970543"/>
                    </a:cubicBezTo>
                    <a:cubicBezTo>
                      <a:pt x="17098037" y="3980445"/>
                      <a:pt x="17086962" y="3986399"/>
                      <a:pt x="17075097" y="3986389"/>
                    </a:cubicBezTo>
                    <a:lnTo>
                      <a:pt x="17010045" y="3986389"/>
                    </a:lnTo>
                    <a:cubicBezTo>
                      <a:pt x="16953607" y="3986383"/>
                      <a:pt x="16902601" y="3952749"/>
                      <a:pt x="16880363" y="3900875"/>
                    </a:cubicBezTo>
                    <a:lnTo>
                      <a:pt x="16726342" y="3541536"/>
                    </a:lnTo>
                    <a:cubicBezTo>
                      <a:pt x="16723095" y="3533987"/>
                      <a:pt x="16711736" y="3537162"/>
                      <a:pt x="16712865" y="3545275"/>
                    </a:cubicBezTo>
                    <a:lnTo>
                      <a:pt x="16775872" y="3986389"/>
                    </a:lnTo>
                    <a:lnTo>
                      <a:pt x="16843252" y="4794885"/>
                    </a:lnTo>
                    <a:cubicBezTo>
                      <a:pt x="16844060" y="4804707"/>
                      <a:pt x="16840722" y="4814419"/>
                      <a:pt x="16834048" y="4821670"/>
                    </a:cubicBezTo>
                    <a:cubicBezTo>
                      <a:pt x="16827374" y="4828921"/>
                      <a:pt x="16817970" y="4833049"/>
                      <a:pt x="16808115" y="4833055"/>
                    </a:cubicBezTo>
                    <a:lnTo>
                      <a:pt x="16754281" y="4833055"/>
                    </a:lnTo>
                    <a:cubicBezTo>
                      <a:pt x="16685299" y="4833064"/>
                      <a:pt x="16626422" y="4783199"/>
                      <a:pt x="16615076" y="4715157"/>
                    </a:cubicBezTo>
                    <a:lnTo>
                      <a:pt x="16500704" y="4028158"/>
                    </a:lnTo>
                    <a:cubicBezTo>
                      <a:pt x="16499363" y="4020255"/>
                      <a:pt x="16488076" y="4020255"/>
                      <a:pt x="16486735" y="4028158"/>
                    </a:cubicBezTo>
                    <a:lnTo>
                      <a:pt x="16372294" y="4715157"/>
                    </a:lnTo>
                    <a:cubicBezTo>
                      <a:pt x="16360942" y="4783225"/>
                      <a:pt x="16302025" y="4833098"/>
                      <a:pt x="16233017" y="4833055"/>
                    </a:cubicBezTo>
                    <a:lnTo>
                      <a:pt x="16179183" y="4833055"/>
                    </a:lnTo>
                    <a:cubicBezTo>
                      <a:pt x="16169328" y="4833049"/>
                      <a:pt x="16159925" y="4828921"/>
                      <a:pt x="16153250" y="4821670"/>
                    </a:cubicBezTo>
                    <a:cubicBezTo>
                      <a:pt x="16146576" y="4814419"/>
                      <a:pt x="16143238" y="4804707"/>
                      <a:pt x="16144047" y="4794885"/>
                    </a:cubicBezTo>
                    <a:lnTo>
                      <a:pt x="16211427" y="3986389"/>
                    </a:lnTo>
                    <a:lnTo>
                      <a:pt x="16274433" y="3545275"/>
                    </a:lnTo>
                    <a:moveTo>
                      <a:pt x="18081149" y="2575278"/>
                    </a:moveTo>
                    <a:cubicBezTo>
                      <a:pt x="17964249" y="2575278"/>
                      <a:pt x="17869483" y="2670044"/>
                      <a:pt x="17869483" y="2786944"/>
                    </a:cubicBezTo>
                    <a:lnTo>
                      <a:pt x="17869483" y="2857500"/>
                    </a:lnTo>
                    <a:cubicBezTo>
                      <a:pt x="17869483" y="2974400"/>
                      <a:pt x="17964249" y="3069167"/>
                      <a:pt x="18081149" y="3069167"/>
                    </a:cubicBezTo>
                    <a:cubicBezTo>
                      <a:pt x="18198049" y="3069167"/>
                      <a:pt x="18292815" y="2974400"/>
                      <a:pt x="18292815" y="2857500"/>
                    </a:cubicBezTo>
                    <a:lnTo>
                      <a:pt x="18292815" y="2786944"/>
                    </a:lnTo>
                    <a:cubicBezTo>
                      <a:pt x="18292815" y="2670044"/>
                      <a:pt x="18198049" y="2575278"/>
                      <a:pt x="18081149" y="2575278"/>
                    </a:cubicBezTo>
                    <a:moveTo>
                      <a:pt x="17861933" y="3545275"/>
                    </a:moveTo>
                    <a:cubicBezTo>
                      <a:pt x="17863133" y="3537162"/>
                      <a:pt x="17851703" y="3533987"/>
                      <a:pt x="17848528" y="3541536"/>
                    </a:cubicBezTo>
                    <a:lnTo>
                      <a:pt x="17694504" y="3900875"/>
                    </a:lnTo>
                    <a:cubicBezTo>
                      <a:pt x="17672248" y="3952796"/>
                      <a:pt x="17621172" y="3986439"/>
                      <a:pt x="17564683" y="3986389"/>
                    </a:cubicBezTo>
                    <a:lnTo>
                      <a:pt x="17499629" y="3986389"/>
                    </a:lnTo>
                    <a:cubicBezTo>
                      <a:pt x="17487765" y="3986399"/>
                      <a:pt x="17476690" y="3980445"/>
                      <a:pt x="17470155" y="3970543"/>
                    </a:cubicBezTo>
                    <a:cubicBezTo>
                      <a:pt x="17463619" y="3960641"/>
                      <a:pt x="17462500" y="3948116"/>
                      <a:pt x="17467174" y="3937212"/>
                    </a:cubicBezTo>
                    <a:lnTo>
                      <a:pt x="17657815" y="3492500"/>
                    </a:lnTo>
                    <a:lnTo>
                      <a:pt x="17727947" y="3317099"/>
                    </a:lnTo>
                    <a:cubicBezTo>
                      <a:pt x="17770818" y="3209961"/>
                      <a:pt x="17874594" y="3139715"/>
                      <a:pt x="17989992" y="3139722"/>
                    </a:cubicBezTo>
                    <a:lnTo>
                      <a:pt x="18172306" y="3139722"/>
                    </a:lnTo>
                    <a:cubicBezTo>
                      <a:pt x="18287704" y="3139715"/>
                      <a:pt x="18391480" y="3209961"/>
                      <a:pt x="18434351" y="3317099"/>
                    </a:cubicBezTo>
                    <a:lnTo>
                      <a:pt x="18504483" y="3492500"/>
                    </a:lnTo>
                    <a:lnTo>
                      <a:pt x="18695053" y="3937212"/>
                    </a:lnTo>
                    <a:cubicBezTo>
                      <a:pt x="18699727" y="3948116"/>
                      <a:pt x="18698607" y="3960641"/>
                      <a:pt x="18692073" y="3970543"/>
                    </a:cubicBezTo>
                    <a:cubicBezTo>
                      <a:pt x="18685537" y="3980445"/>
                      <a:pt x="18674462" y="3986399"/>
                      <a:pt x="18662597" y="3986389"/>
                    </a:cubicBezTo>
                    <a:lnTo>
                      <a:pt x="18597545" y="3986389"/>
                    </a:lnTo>
                    <a:cubicBezTo>
                      <a:pt x="18541107" y="3986383"/>
                      <a:pt x="18490101" y="3952749"/>
                      <a:pt x="18467863" y="3900875"/>
                    </a:cubicBezTo>
                    <a:lnTo>
                      <a:pt x="18313842" y="3541536"/>
                    </a:lnTo>
                    <a:cubicBezTo>
                      <a:pt x="18310595" y="3533987"/>
                      <a:pt x="18299236" y="3537162"/>
                      <a:pt x="18300365" y="3545275"/>
                    </a:cubicBezTo>
                    <a:lnTo>
                      <a:pt x="18363372" y="3986389"/>
                    </a:lnTo>
                    <a:lnTo>
                      <a:pt x="18430752" y="4794885"/>
                    </a:lnTo>
                    <a:cubicBezTo>
                      <a:pt x="18431560" y="4804707"/>
                      <a:pt x="18428222" y="4814419"/>
                      <a:pt x="18421548" y="4821670"/>
                    </a:cubicBezTo>
                    <a:cubicBezTo>
                      <a:pt x="18414874" y="4828921"/>
                      <a:pt x="18405470" y="4833049"/>
                      <a:pt x="18395615" y="4833055"/>
                    </a:cubicBezTo>
                    <a:lnTo>
                      <a:pt x="18341781" y="4833055"/>
                    </a:lnTo>
                    <a:cubicBezTo>
                      <a:pt x="18272799" y="4833064"/>
                      <a:pt x="18213922" y="4783199"/>
                      <a:pt x="18202576" y="4715157"/>
                    </a:cubicBezTo>
                    <a:lnTo>
                      <a:pt x="18088204" y="4028158"/>
                    </a:lnTo>
                    <a:cubicBezTo>
                      <a:pt x="18086863" y="4020255"/>
                      <a:pt x="18075576" y="4020255"/>
                      <a:pt x="18074235" y="4028158"/>
                    </a:cubicBezTo>
                    <a:lnTo>
                      <a:pt x="17959794" y="4715157"/>
                    </a:lnTo>
                    <a:cubicBezTo>
                      <a:pt x="17948442" y="4783225"/>
                      <a:pt x="17889525" y="4833098"/>
                      <a:pt x="17820517" y="4833055"/>
                    </a:cubicBezTo>
                    <a:lnTo>
                      <a:pt x="17766683" y="4833055"/>
                    </a:lnTo>
                    <a:cubicBezTo>
                      <a:pt x="17756828" y="4833049"/>
                      <a:pt x="17747425" y="4828921"/>
                      <a:pt x="17740750" y="4821670"/>
                    </a:cubicBezTo>
                    <a:cubicBezTo>
                      <a:pt x="17734076" y="4814419"/>
                      <a:pt x="17730738" y="4804707"/>
                      <a:pt x="17731547" y="4794885"/>
                    </a:cubicBezTo>
                    <a:lnTo>
                      <a:pt x="17798927" y="3986389"/>
                    </a:lnTo>
                    <a:lnTo>
                      <a:pt x="17861933" y="3545275"/>
                    </a:lnTo>
                    <a:moveTo>
                      <a:pt x="19668649" y="2575278"/>
                    </a:moveTo>
                    <a:cubicBezTo>
                      <a:pt x="19551749" y="2575278"/>
                      <a:pt x="19456983" y="2670044"/>
                      <a:pt x="19456983" y="2786944"/>
                    </a:cubicBezTo>
                    <a:lnTo>
                      <a:pt x="19456983" y="2857500"/>
                    </a:lnTo>
                    <a:cubicBezTo>
                      <a:pt x="19456983" y="2974400"/>
                      <a:pt x="19551749" y="3069167"/>
                      <a:pt x="19668649" y="3069167"/>
                    </a:cubicBezTo>
                    <a:cubicBezTo>
                      <a:pt x="19785549" y="3069167"/>
                      <a:pt x="19880315" y="2974400"/>
                      <a:pt x="19880315" y="2857500"/>
                    </a:cubicBezTo>
                    <a:lnTo>
                      <a:pt x="19880315" y="2786944"/>
                    </a:lnTo>
                    <a:cubicBezTo>
                      <a:pt x="19880315" y="2670044"/>
                      <a:pt x="19785549" y="2575278"/>
                      <a:pt x="19668649" y="2575278"/>
                    </a:cubicBezTo>
                    <a:moveTo>
                      <a:pt x="19449433" y="3545275"/>
                    </a:moveTo>
                    <a:cubicBezTo>
                      <a:pt x="19450633" y="3537162"/>
                      <a:pt x="19439203" y="3533987"/>
                      <a:pt x="19436028" y="3541536"/>
                    </a:cubicBezTo>
                    <a:lnTo>
                      <a:pt x="19282004" y="3900875"/>
                    </a:lnTo>
                    <a:cubicBezTo>
                      <a:pt x="19259748" y="3952796"/>
                      <a:pt x="19208672" y="3986439"/>
                      <a:pt x="19152183" y="3986389"/>
                    </a:cubicBezTo>
                    <a:lnTo>
                      <a:pt x="19087129" y="3986389"/>
                    </a:lnTo>
                    <a:cubicBezTo>
                      <a:pt x="19075265" y="3986399"/>
                      <a:pt x="19064190" y="3980445"/>
                      <a:pt x="19057655" y="3970543"/>
                    </a:cubicBezTo>
                    <a:cubicBezTo>
                      <a:pt x="19051119" y="3960641"/>
                      <a:pt x="19050000" y="3948116"/>
                      <a:pt x="19054674" y="3937212"/>
                    </a:cubicBezTo>
                    <a:lnTo>
                      <a:pt x="19245315" y="3492500"/>
                    </a:lnTo>
                    <a:lnTo>
                      <a:pt x="19315447" y="3317099"/>
                    </a:lnTo>
                    <a:cubicBezTo>
                      <a:pt x="19358318" y="3209961"/>
                      <a:pt x="19462094" y="3139715"/>
                      <a:pt x="19577492" y="3139722"/>
                    </a:cubicBezTo>
                    <a:lnTo>
                      <a:pt x="19759806" y="3139722"/>
                    </a:lnTo>
                    <a:cubicBezTo>
                      <a:pt x="19875204" y="3139715"/>
                      <a:pt x="19978980" y="3209961"/>
                      <a:pt x="20021851" y="3317099"/>
                    </a:cubicBezTo>
                    <a:lnTo>
                      <a:pt x="20091983" y="3492500"/>
                    </a:lnTo>
                    <a:lnTo>
                      <a:pt x="20282553" y="3937212"/>
                    </a:lnTo>
                    <a:cubicBezTo>
                      <a:pt x="20287227" y="3948116"/>
                      <a:pt x="20286107" y="3960641"/>
                      <a:pt x="20279573" y="3970543"/>
                    </a:cubicBezTo>
                    <a:cubicBezTo>
                      <a:pt x="20273037" y="3980445"/>
                      <a:pt x="20261962" y="3986399"/>
                      <a:pt x="20250097" y="3986389"/>
                    </a:cubicBezTo>
                    <a:lnTo>
                      <a:pt x="20185045" y="3986389"/>
                    </a:lnTo>
                    <a:cubicBezTo>
                      <a:pt x="20128607" y="3986383"/>
                      <a:pt x="20077601" y="3952749"/>
                      <a:pt x="20055363" y="3900875"/>
                    </a:cubicBezTo>
                    <a:lnTo>
                      <a:pt x="19901342" y="3541536"/>
                    </a:lnTo>
                    <a:cubicBezTo>
                      <a:pt x="19898095" y="3533987"/>
                      <a:pt x="19886736" y="3537162"/>
                      <a:pt x="19887865" y="3545275"/>
                    </a:cubicBezTo>
                    <a:lnTo>
                      <a:pt x="19950872" y="3986389"/>
                    </a:lnTo>
                    <a:lnTo>
                      <a:pt x="20018252" y="4794885"/>
                    </a:lnTo>
                    <a:cubicBezTo>
                      <a:pt x="20019060" y="4804707"/>
                      <a:pt x="20015722" y="4814419"/>
                      <a:pt x="20009048" y="4821670"/>
                    </a:cubicBezTo>
                    <a:cubicBezTo>
                      <a:pt x="20002374" y="4828921"/>
                      <a:pt x="19992970" y="4833049"/>
                      <a:pt x="19983115" y="4833055"/>
                    </a:cubicBezTo>
                    <a:lnTo>
                      <a:pt x="19929281" y="4833055"/>
                    </a:lnTo>
                    <a:cubicBezTo>
                      <a:pt x="19860299" y="4833064"/>
                      <a:pt x="19801422" y="4783199"/>
                      <a:pt x="19790076" y="4715157"/>
                    </a:cubicBezTo>
                    <a:lnTo>
                      <a:pt x="19675704" y="4028158"/>
                    </a:lnTo>
                    <a:cubicBezTo>
                      <a:pt x="19674363" y="4020255"/>
                      <a:pt x="19663076" y="4020255"/>
                      <a:pt x="19661735" y="4028158"/>
                    </a:cubicBezTo>
                    <a:lnTo>
                      <a:pt x="19547294" y="4715157"/>
                    </a:lnTo>
                    <a:cubicBezTo>
                      <a:pt x="19535942" y="4783225"/>
                      <a:pt x="19477025" y="4833098"/>
                      <a:pt x="19408017" y="4833055"/>
                    </a:cubicBezTo>
                    <a:lnTo>
                      <a:pt x="19354183" y="4833055"/>
                    </a:lnTo>
                    <a:cubicBezTo>
                      <a:pt x="19344328" y="4833049"/>
                      <a:pt x="19334925" y="4828921"/>
                      <a:pt x="19328250" y="4821670"/>
                    </a:cubicBezTo>
                    <a:cubicBezTo>
                      <a:pt x="19321576" y="4814419"/>
                      <a:pt x="19318238" y="4804707"/>
                      <a:pt x="19319047" y="4794885"/>
                    </a:cubicBezTo>
                    <a:lnTo>
                      <a:pt x="19386427" y="3986389"/>
                    </a:lnTo>
                    <a:lnTo>
                      <a:pt x="19449433" y="3545275"/>
                    </a:lnTo>
                    <a:moveTo>
                      <a:pt x="21256149" y="2575278"/>
                    </a:moveTo>
                    <a:cubicBezTo>
                      <a:pt x="21139249" y="2575278"/>
                      <a:pt x="21044483" y="2670044"/>
                      <a:pt x="21044483" y="2786944"/>
                    </a:cubicBezTo>
                    <a:lnTo>
                      <a:pt x="21044483" y="2857500"/>
                    </a:lnTo>
                    <a:cubicBezTo>
                      <a:pt x="21044483" y="2974400"/>
                      <a:pt x="21139249" y="3069167"/>
                      <a:pt x="21256149" y="3069167"/>
                    </a:cubicBezTo>
                    <a:cubicBezTo>
                      <a:pt x="21373049" y="3069167"/>
                      <a:pt x="21467815" y="2974400"/>
                      <a:pt x="21467815" y="2857500"/>
                    </a:cubicBezTo>
                    <a:lnTo>
                      <a:pt x="21467815" y="2786944"/>
                    </a:lnTo>
                    <a:cubicBezTo>
                      <a:pt x="21467815" y="2670044"/>
                      <a:pt x="21373049" y="2575278"/>
                      <a:pt x="21256149" y="2575278"/>
                    </a:cubicBezTo>
                    <a:moveTo>
                      <a:pt x="21036933" y="3545275"/>
                    </a:moveTo>
                    <a:cubicBezTo>
                      <a:pt x="21038133" y="3537162"/>
                      <a:pt x="21026703" y="3533987"/>
                      <a:pt x="21023528" y="3541536"/>
                    </a:cubicBezTo>
                    <a:lnTo>
                      <a:pt x="20869504" y="3900875"/>
                    </a:lnTo>
                    <a:cubicBezTo>
                      <a:pt x="20847248" y="3952796"/>
                      <a:pt x="20796172" y="3986439"/>
                      <a:pt x="20739683" y="3986389"/>
                    </a:cubicBezTo>
                    <a:lnTo>
                      <a:pt x="20674629" y="3986389"/>
                    </a:lnTo>
                    <a:cubicBezTo>
                      <a:pt x="20662765" y="3986399"/>
                      <a:pt x="20651690" y="3980445"/>
                      <a:pt x="20645155" y="3970543"/>
                    </a:cubicBezTo>
                    <a:cubicBezTo>
                      <a:pt x="20638619" y="3960641"/>
                      <a:pt x="20637500" y="3948116"/>
                      <a:pt x="20642174" y="3937212"/>
                    </a:cubicBezTo>
                    <a:lnTo>
                      <a:pt x="20832815" y="3492500"/>
                    </a:lnTo>
                    <a:lnTo>
                      <a:pt x="20902947" y="3317099"/>
                    </a:lnTo>
                    <a:cubicBezTo>
                      <a:pt x="20945818" y="3209961"/>
                      <a:pt x="21049594" y="3139715"/>
                      <a:pt x="21164992" y="3139722"/>
                    </a:cubicBezTo>
                    <a:lnTo>
                      <a:pt x="21347306" y="3139722"/>
                    </a:lnTo>
                    <a:cubicBezTo>
                      <a:pt x="21462704" y="3139715"/>
                      <a:pt x="21566480" y="3209961"/>
                      <a:pt x="21609351" y="3317099"/>
                    </a:cubicBezTo>
                    <a:lnTo>
                      <a:pt x="21679483" y="3492500"/>
                    </a:lnTo>
                    <a:lnTo>
                      <a:pt x="21870053" y="3937212"/>
                    </a:lnTo>
                    <a:cubicBezTo>
                      <a:pt x="21874727" y="3948116"/>
                      <a:pt x="21873607" y="3960641"/>
                      <a:pt x="21867073" y="3970543"/>
                    </a:cubicBezTo>
                    <a:cubicBezTo>
                      <a:pt x="21860537" y="3980445"/>
                      <a:pt x="21849462" y="3986399"/>
                      <a:pt x="21837597" y="3986389"/>
                    </a:cubicBezTo>
                    <a:lnTo>
                      <a:pt x="21772545" y="3986389"/>
                    </a:lnTo>
                    <a:cubicBezTo>
                      <a:pt x="21716107" y="3986383"/>
                      <a:pt x="21665101" y="3952749"/>
                      <a:pt x="21642863" y="3900875"/>
                    </a:cubicBezTo>
                    <a:lnTo>
                      <a:pt x="21488842" y="3541536"/>
                    </a:lnTo>
                    <a:cubicBezTo>
                      <a:pt x="21485595" y="3533987"/>
                      <a:pt x="21474236" y="3537162"/>
                      <a:pt x="21475365" y="3545275"/>
                    </a:cubicBezTo>
                    <a:lnTo>
                      <a:pt x="21538372" y="3986389"/>
                    </a:lnTo>
                    <a:lnTo>
                      <a:pt x="21605752" y="4794885"/>
                    </a:lnTo>
                    <a:cubicBezTo>
                      <a:pt x="21606560" y="4804707"/>
                      <a:pt x="21603222" y="4814419"/>
                      <a:pt x="21596548" y="4821670"/>
                    </a:cubicBezTo>
                    <a:cubicBezTo>
                      <a:pt x="21589874" y="4828921"/>
                      <a:pt x="21580470" y="4833049"/>
                      <a:pt x="21570615" y="4833055"/>
                    </a:cubicBezTo>
                    <a:lnTo>
                      <a:pt x="21516781" y="4833055"/>
                    </a:lnTo>
                    <a:cubicBezTo>
                      <a:pt x="21447799" y="4833064"/>
                      <a:pt x="21388922" y="4783199"/>
                      <a:pt x="21377576" y="4715157"/>
                    </a:cubicBezTo>
                    <a:lnTo>
                      <a:pt x="21263204" y="4028158"/>
                    </a:lnTo>
                    <a:cubicBezTo>
                      <a:pt x="21261863" y="4020255"/>
                      <a:pt x="21250576" y="4020255"/>
                      <a:pt x="21249235" y="4028158"/>
                    </a:cubicBezTo>
                    <a:lnTo>
                      <a:pt x="21134794" y="4715157"/>
                    </a:lnTo>
                    <a:cubicBezTo>
                      <a:pt x="21123442" y="4783225"/>
                      <a:pt x="21064525" y="4833098"/>
                      <a:pt x="20995517" y="4833055"/>
                    </a:cubicBezTo>
                    <a:lnTo>
                      <a:pt x="20941683" y="4833055"/>
                    </a:lnTo>
                    <a:cubicBezTo>
                      <a:pt x="20931828" y="4833049"/>
                      <a:pt x="20922425" y="4828921"/>
                      <a:pt x="20915750" y="4821670"/>
                    </a:cubicBezTo>
                    <a:cubicBezTo>
                      <a:pt x="20909076" y="4814419"/>
                      <a:pt x="20905738" y="4804707"/>
                      <a:pt x="20906547" y="4794885"/>
                    </a:cubicBezTo>
                    <a:lnTo>
                      <a:pt x="20973927" y="3986389"/>
                    </a:lnTo>
                    <a:lnTo>
                      <a:pt x="21036933" y="3545275"/>
                    </a:lnTo>
                    <a:moveTo>
                      <a:pt x="22843649" y="2575278"/>
                    </a:moveTo>
                    <a:cubicBezTo>
                      <a:pt x="22726749" y="2575278"/>
                      <a:pt x="22631983" y="2670044"/>
                      <a:pt x="22631983" y="2786944"/>
                    </a:cubicBezTo>
                    <a:lnTo>
                      <a:pt x="22631983" y="2857500"/>
                    </a:lnTo>
                    <a:cubicBezTo>
                      <a:pt x="22631983" y="2974400"/>
                      <a:pt x="22726749" y="3069167"/>
                      <a:pt x="22843649" y="3069167"/>
                    </a:cubicBezTo>
                    <a:cubicBezTo>
                      <a:pt x="22960549" y="3069167"/>
                      <a:pt x="23055315" y="2974400"/>
                      <a:pt x="23055315" y="2857500"/>
                    </a:cubicBezTo>
                    <a:lnTo>
                      <a:pt x="23055315" y="2786944"/>
                    </a:lnTo>
                    <a:cubicBezTo>
                      <a:pt x="23055315" y="2670044"/>
                      <a:pt x="22960549" y="2575278"/>
                      <a:pt x="22843649" y="2575278"/>
                    </a:cubicBezTo>
                    <a:moveTo>
                      <a:pt x="22624433" y="3545275"/>
                    </a:moveTo>
                    <a:cubicBezTo>
                      <a:pt x="22625633" y="3537162"/>
                      <a:pt x="22614203" y="3533987"/>
                      <a:pt x="22611028" y="3541536"/>
                    </a:cubicBezTo>
                    <a:lnTo>
                      <a:pt x="22457004" y="3900875"/>
                    </a:lnTo>
                    <a:cubicBezTo>
                      <a:pt x="22434748" y="3952796"/>
                      <a:pt x="22383672" y="3986439"/>
                      <a:pt x="22327183" y="3986389"/>
                    </a:cubicBezTo>
                    <a:lnTo>
                      <a:pt x="22262129" y="3986389"/>
                    </a:lnTo>
                    <a:cubicBezTo>
                      <a:pt x="22250265" y="3986399"/>
                      <a:pt x="22239190" y="3980445"/>
                      <a:pt x="22232655" y="3970543"/>
                    </a:cubicBezTo>
                    <a:cubicBezTo>
                      <a:pt x="22226119" y="3960641"/>
                      <a:pt x="22225000" y="3948116"/>
                      <a:pt x="22229674" y="3937212"/>
                    </a:cubicBezTo>
                    <a:lnTo>
                      <a:pt x="22420315" y="3492500"/>
                    </a:lnTo>
                    <a:lnTo>
                      <a:pt x="22490447" y="3317099"/>
                    </a:lnTo>
                    <a:cubicBezTo>
                      <a:pt x="22533318" y="3209961"/>
                      <a:pt x="22637094" y="3139715"/>
                      <a:pt x="22752492" y="3139722"/>
                    </a:cubicBezTo>
                    <a:lnTo>
                      <a:pt x="22934806" y="3139722"/>
                    </a:lnTo>
                    <a:cubicBezTo>
                      <a:pt x="23050204" y="3139715"/>
                      <a:pt x="23153980" y="3209961"/>
                      <a:pt x="23196851" y="3317099"/>
                    </a:cubicBezTo>
                    <a:lnTo>
                      <a:pt x="23266983" y="3492500"/>
                    </a:lnTo>
                    <a:lnTo>
                      <a:pt x="23457553" y="3937212"/>
                    </a:lnTo>
                    <a:cubicBezTo>
                      <a:pt x="23462227" y="3948116"/>
                      <a:pt x="23461107" y="3960641"/>
                      <a:pt x="23454573" y="3970543"/>
                    </a:cubicBezTo>
                    <a:cubicBezTo>
                      <a:pt x="23448037" y="3980445"/>
                      <a:pt x="23436962" y="3986399"/>
                      <a:pt x="23425097" y="3986389"/>
                    </a:cubicBezTo>
                    <a:lnTo>
                      <a:pt x="23360045" y="3986389"/>
                    </a:lnTo>
                    <a:cubicBezTo>
                      <a:pt x="23303607" y="3986383"/>
                      <a:pt x="23252601" y="3952749"/>
                      <a:pt x="23230363" y="3900875"/>
                    </a:cubicBezTo>
                    <a:lnTo>
                      <a:pt x="23076342" y="3541536"/>
                    </a:lnTo>
                    <a:cubicBezTo>
                      <a:pt x="23073095" y="3533987"/>
                      <a:pt x="23061736" y="3537162"/>
                      <a:pt x="23062865" y="3545275"/>
                    </a:cubicBezTo>
                    <a:lnTo>
                      <a:pt x="23125872" y="3986389"/>
                    </a:lnTo>
                    <a:lnTo>
                      <a:pt x="23193252" y="4794885"/>
                    </a:lnTo>
                    <a:cubicBezTo>
                      <a:pt x="23194060" y="4804707"/>
                      <a:pt x="23190722" y="4814419"/>
                      <a:pt x="23184048" y="4821670"/>
                    </a:cubicBezTo>
                    <a:cubicBezTo>
                      <a:pt x="23177374" y="4828921"/>
                      <a:pt x="23167970" y="4833049"/>
                      <a:pt x="23158115" y="4833055"/>
                    </a:cubicBezTo>
                    <a:lnTo>
                      <a:pt x="23104281" y="4833055"/>
                    </a:lnTo>
                    <a:cubicBezTo>
                      <a:pt x="23035299" y="4833064"/>
                      <a:pt x="22976422" y="4783199"/>
                      <a:pt x="22965076" y="4715157"/>
                    </a:cubicBezTo>
                    <a:lnTo>
                      <a:pt x="22850704" y="4028158"/>
                    </a:lnTo>
                    <a:cubicBezTo>
                      <a:pt x="22849363" y="4020255"/>
                      <a:pt x="22838076" y="4020255"/>
                      <a:pt x="22836735" y="4028158"/>
                    </a:cubicBezTo>
                    <a:lnTo>
                      <a:pt x="22722294" y="4715157"/>
                    </a:lnTo>
                    <a:cubicBezTo>
                      <a:pt x="22710942" y="4783225"/>
                      <a:pt x="22652025" y="4833098"/>
                      <a:pt x="22583017" y="4833055"/>
                    </a:cubicBezTo>
                    <a:lnTo>
                      <a:pt x="22529183" y="4833055"/>
                    </a:lnTo>
                    <a:cubicBezTo>
                      <a:pt x="22519328" y="4833049"/>
                      <a:pt x="22509925" y="4828921"/>
                      <a:pt x="22503250" y="4821670"/>
                    </a:cubicBezTo>
                    <a:cubicBezTo>
                      <a:pt x="22496576" y="4814419"/>
                      <a:pt x="22493238" y="4804707"/>
                      <a:pt x="22494047" y="4794885"/>
                    </a:cubicBezTo>
                    <a:lnTo>
                      <a:pt x="22561427" y="3986389"/>
                    </a:lnTo>
                    <a:lnTo>
                      <a:pt x="22624433" y="3545275"/>
                    </a:lnTo>
                    <a:moveTo>
                      <a:pt x="24431149" y="2575278"/>
                    </a:moveTo>
                    <a:cubicBezTo>
                      <a:pt x="24314249" y="2575278"/>
                      <a:pt x="24219483" y="2670044"/>
                      <a:pt x="24219483" y="2786944"/>
                    </a:cubicBezTo>
                    <a:lnTo>
                      <a:pt x="24219483" y="2857500"/>
                    </a:lnTo>
                    <a:cubicBezTo>
                      <a:pt x="24219483" y="2974400"/>
                      <a:pt x="24314249" y="3069167"/>
                      <a:pt x="24431149" y="3069167"/>
                    </a:cubicBezTo>
                    <a:cubicBezTo>
                      <a:pt x="24548049" y="3069167"/>
                      <a:pt x="24642815" y="2974400"/>
                      <a:pt x="24642815" y="2857500"/>
                    </a:cubicBezTo>
                    <a:lnTo>
                      <a:pt x="24642815" y="2786944"/>
                    </a:lnTo>
                    <a:cubicBezTo>
                      <a:pt x="24642815" y="2670044"/>
                      <a:pt x="24548049" y="2575278"/>
                      <a:pt x="24431149" y="2575278"/>
                    </a:cubicBezTo>
                    <a:moveTo>
                      <a:pt x="24211933" y="3545275"/>
                    </a:moveTo>
                    <a:cubicBezTo>
                      <a:pt x="24213133" y="3537162"/>
                      <a:pt x="24201703" y="3533987"/>
                      <a:pt x="24198528" y="3541536"/>
                    </a:cubicBezTo>
                    <a:lnTo>
                      <a:pt x="24044504" y="3900875"/>
                    </a:lnTo>
                    <a:cubicBezTo>
                      <a:pt x="24022248" y="3952796"/>
                      <a:pt x="23971172" y="3986439"/>
                      <a:pt x="23914683" y="3986389"/>
                    </a:cubicBezTo>
                    <a:lnTo>
                      <a:pt x="23849629" y="3986389"/>
                    </a:lnTo>
                    <a:cubicBezTo>
                      <a:pt x="23837765" y="3986399"/>
                      <a:pt x="23826690" y="3980445"/>
                      <a:pt x="23820155" y="3970543"/>
                    </a:cubicBezTo>
                    <a:cubicBezTo>
                      <a:pt x="23813619" y="3960641"/>
                      <a:pt x="23812500" y="3948116"/>
                      <a:pt x="23817174" y="3937212"/>
                    </a:cubicBezTo>
                    <a:lnTo>
                      <a:pt x="24007815" y="3492500"/>
                    </a:lnTo>
                    <a:lnTo>
                      <a:pt x="24077947" y="3317099"/>
                    </a:lnTo>
                    <a:cubicBezTo>
                      <a:pt x="24120818" y="3209961"/>
                      <a:pt x="24224594" y="3139715"/>
                      <a:pt x="24339992" y="3139722"/>
                    </a:cubicBezTo>
                    <a:lnTo>
                      <a:pt x="24522306" y="3139722"/>
                    </a:lnTo>
                    <a:cubicBezTo>
                      <a:pt x="24637704" y="3139715"/>
                      <a:pt x="24741480" y="3209961"/>
                      <a:pt x="24784351" y="3317099"/>
                    </a:cubicBezTo>
                    <a:lnTo>
                      <a:pt x="24854483" y="3492500"/>
                    </a:lnTo>
                    <a:lnTo>
                      <a:pt x="25045053" y="3937212"/>
                    </a:lnTo>
                    <a:cubicBezTo>
                      <a:pt x="25049727" y="3948116"/>
                      <a:pt x="25048607" y="3960641"/>
                      <a:pt x="25042073" y="3970543"/>
                    </a:cubicBezTo>
                    <a:cubicBezTo>
                      <a:pt x="25035537" y="3980445"/>
                      <a:pt x="25024462" y="3986399"/>
                      <a:pt x="25012597" y="3986389"/>
                    </a:cubicBezTo>
                    <a:lnTo>
                      <a:pt x="24947545" y="3986389"/>
                    </a:lnTo>
                    <a:cubicBezTo>
                      <a:pt x="24891107" y="3986383"/>
                      <a:pt x="24840101" y="3952749"/>
                      <a:pt x="24817863" y="3900875"/>
                    </a:cubicBezTo>
                    <a:lnTo>
                      <a:pt x="24663842" y="3541536"/>
                    </a:lnTo>
                    <a:cubicBezTo>
                      <a:pt x="24660595" y="3533987"/>
                      <a:pt x="24649236" y="3537162"/>
                      <a:pt x="24650365" y="3545275"/>
                    </a:cubicBezTo>
                    <a:lnTo>
                      <a:pt x="24713372" y="3986389"/>
                    </a:lnTo>
                    <a:lnTo>
                      <a:pt x="24780752" y="4794885"/>
                    </a:lnTo>
                    <a:cubicBezTo>
                      <a:pt x="24781560" y="4804707"/>
                      <a:pt x="24778222" y="4814419"/>
                      <a:pt x="24771548" y="4821670"/>
                    </a:cubicBezTo>
                    <a:cubicBezTo>
                      <a:pt x="24764874" y="4828921"/>
                      <a:pt x="24755470" y="4833049"/>
                      <a:pt x="24745615" y="4833055"/>
                    </a:cubicBezTo>
                    <a:lnTo>
                      <a:pt x="24691781" y="4833055"/>
                    </a:lnTo>
                    <a:cubicBezTo>
                      <a:pt x="24622799" y="4833064"/>
                      <a:pt x="24563922" y="4783199"/>
                      <a:pt x="24552576" y="4715157"/>
                    </a:cubicBezTo>
                    <a:lnTo>
                      <a:pt x="24438204" y="4028158"/>
                    </a:lnTo>
                    <a:cubicBezTo>
                      <a:pt x="24436863" y="4020255"/>
                      <a:pt x="24425576" y="4020255"/>
                      <a:pt x="24424235" y="4028158"/>
                    </a:cubicBezTo>
                    <a:lnTo>
                      <a:pt x="24309794" y="4715157"/>
                    </a:lnTo>
                    <a:cubicBezTo>
                      <a:pt x="24298442" y="4783225"/>
                      <a:pt x="24239525" y="4833098"/>
                      <a:pt x="24170517" y="4833055"/>
                    </a:cubicBezTo>
                    <a:lnTo>
                      <a:pt x="24116683" y="4833055"/>
                    </a:lnTo>
                    <a:cubicBezTo>
                      <a:pt x="24106828" y="4833049"/>
                      <a:pt x="24097425" y="4828921"/>
                      <a:pt x="24090750" y="4821670"/>
                    </a:cubicBezTo>
                    <a:cubicBezTo>
                      <a:pt x="24084076" y="4814419"/>
                      <a:pt x="24080738" y="4804707"/>
                      <a:pt x="24081547" y="4794885"/>
                    </a:cubicBezTo>
                    <a:lnTo>
                      <a:pt x="24148927" y="3986389"/>
                    </a:lnTo>
                    <a:lnTo>
                      <a:pt x="24211933" y="3545275"/>
                    </a:lnTo>
                    <a:moveTo>
                      <a:pt x="618649" y="5150555"/>
                    </a:moveTo>
                    <a:cubicBezTo>
                      <a:pt x="501749" y="5150555"/>
                      <a:pt x="406982" y="5245322"/>
                      <a:pt x="406982" y="5362222"/>
                    </a:cubicBezTo>
                    <a:lnTo>
                      <a:pt x="406982" y="5432778"/>
                    </a:lnTo>
                    <a:cubicBezTo>
                      <a:pt x="406982" y="5549678"/>
                      <a:pt x="501749" y="5644445"/>
                      <a:pt x="618649" y="5644445"/>
                    </a:cubicBezTo>
                    <a:cubicBezTo>
                      <a:pt x="735549" y="5644445"/>
                      <a:pt x="830316" y="5549678"/>
                      <a:pt x="830316" y="5432778"/>
                    </a:cubicBezTo>
                    <a:lnTo>
                      <a:pt x="830316" y="5362222"/>
                    </a:lnTo>
                    <a:cubicBezTo>
                      <a:pt x="830316" y="5245322"/>
                      <a:pt x="735549" y="5150555"/>
                      <a:pt x="618649" y="5150555"/>
                    </a:cubicBezTo>
                    <a:moveTo>
                      <a:pt x="399433" y="6120553"/>
                    </a:moveTo>
                    <a:cubicBezTo>
                      <a:pt x="400632" y="6112439"/>
                      <a:pt x="389202" y="6109264"/>
                      <a:pt x="386027" y="6116814"/>
                    </a:cubicBezTo>
                    <a:lnTo>
                      <a:pt x="232005" y="6476153"/>
                    </a:lnTo>
                    <a:cubicBezTo>
                      <a:pt x="209748" y="6528074"/>
                      <a:pt x="158672" y="6561717"/>
                      <a:pt x="102182" y="6561667"/>
                    </a:cubicBezTo>
                    <a:lnTo>
                      <a:pt x="37130" y="6561667"/>
                    </a:lnTo>
                    <a:cubicBezTo>
                      <a:pt x="25266" y="6561677"/>
                      <a:pt x="14190" y="6555723"/>
                      <a:pt x="7655" y="6545821"/>
                    </a:cubicBezTo>
                    <a:cubicBezTo>
                      <a:pt x="1120" y="6535918"/>
                      <a:pt x="0" y="6523394"/>
                      <a:pt x="4675" y="6512489"/>
                    </a:cubicBezTo>
                    <a:lnTo>
                      <a:pt x="195316" y="6067778"/>
                    </a:lnTo>
                    <a:lnTo>
                      <a:pt x="265448" y="5892377"/>
                    </a:lnTo>
                    <a:cubicBezTo>
                      <a:pt x="308318" y="5785238"/>
                      <a:pt x="412094" y="5714992"/>
                      <a:pt x="527491" y="5715000"/>
                    </a:cubicBezTo>
                    <a:lnTo>
                      <a:pt x="709807" y="5715000"/>
                    </a:lnTo>
                    <a:cubicBezTo>
                      <a:pt x="825204" y="5714992"/>
                      <a:pt x="928980" y="5785238"/>
                      <a:pt x="971850" y="5892377"/>
                    </a:cubicBezTo>
                    <a:lnTo>
                      <a:pt x="1041982" y="6067778"/>
                    </a:lnTo>
                    <a:lnTo>
                      <a:pt x="1232553" y="6512489"/>
                    </a:lnTo>
                    <a:cubicBezTo>
                      <a:pt x="1237228" y="6523394"/>
                      <a:pt x="1236108" y="6535918"/>
                      <a:pt x="1229572" y="6545821"/>
                    </a:cubicBezTo>
                    <a:cubicBezTo>
                      <a:pt x="1223037" y="6555723"/>
                      <a:pt x="1211962" y="6561677"/>
                      <a:pt x="1200097" y="6561667"/>
                    </a:cubicBezTo>
                    <a:lnTo>
                      <a:pt x="1135045" y="6561667"/>
                    </a:lnTo>
                    <a:cubicBezTo>
                      <a:pt x="1078607" y="6561661"/>
                      <a:pt x="1027601" y="6528026"/>
                      <a:pt x="1005364" y="6476153"/>
                    </a:cubicBezTo>
                    <a:lnTo>
                      <a:pt x="851341" y="6116814"/>
                    </a:lnTo>
                    <a:cubicBezTo>
                      <a:pt x="848096" y="6109264"/>
                      <a:pt x="836736" y="6112439"/>
                      <a:pt x="837865" y="6120553"/>
                    </a:cubicBezTo>
                    <a:lnTo>
                      <a:pt x="900871" y="6561667"/>
                    </a:lnTo>
                    <a:lnTo>
                      <a:pt x="968252" y="7370163"/>
                    </a:lnTo>
                    <a:cubicBezTo>
                      <a:pt x="969060" y="7379984"/>
                      <a:pt x="965723" y="7389697"/>
                      <a:pt x="959048" y="7396948"/>
                    </a:cubicBezTo>
                    <a:cubicBezTo>
                      <a:pt x="952374" y="7404198"/>
                      <a:pt x="942970" y="7408327"/>
                      <a:pt x="933115" y="7408333"/>
                    </a:cubicBezTo>
                    <a:lnTo>
                      <a:pt x="879281" y="7408333"/>
                    </a:lnTo>
                    <a:cubicBezTo>
                      <a:pt x="810300" y="7408342"/>
                      <a:pt x="751423" y="7358477"/>
                      <a:pt x="740075" y="7290435"/>
                    </a:cubicBezTo>
                    <a:lnTo>
                      <a:pt x="625705" y="6603436"/>
                    </a:lnTo>
                    <a:cubicBezTo>
                      <a:pt x="624364" y="6595533"/>
                      <a:pt x="613075" y="6595533"/>
                      <a:pt x="611735" y="6603436"/>
                    </a:cubicBezTo>
                    <a:lnTo>
                      <a:pt x="497293" y="7290435"/>
                    </a:lnTo>
                    <a:cubicBezTo>
                      <a:pt x="485942" y="7358504"/>
                      <a:pt x="427025" y="7408376"/>
                      <a:pt x="358017" y="7408333"/>
                    </a:cubicBezTo>
                    <a:lnTo>
                      <a:pt x="304183" y="7408333"/>
                    </a:lnTo>
                    <a:cubicBezTo>
                      <a:pt x="294328" y="7408327"/>
                      <a:pt x="284924" y="7404198"/>
                      <a:pt x="278250" y="7396948"/>
                    </a:cubicBezTo>
                    <a:cubicBezTo>
                      <a:pt x="271575" y="7389697"/>
                      <a:pt x="268238" y="7379984"/>
                      <a:pt x="269046" y="7370163"/>
                    </a:cubicBezTo>
                    <a:lnTo>
                      <a:pt x="336427" y="6561667"/>
                    </a:lnTo>
                    <a:lnTo>
                      <a:pt x="399433" y="6120553"/>
                    </a:lnTo>
                    <a:moveTo>
                      <a:pt x="2206149" y="5150555"/>
                    </a:moveTo>
                    <a:cubicBezTo>
                      <a:pt x="2089249" y="5150555"/>
                      <a:pt x="1994482" y="5245322"/>
                      <a:pt x="1994482" y="5362222"/>
                    </a:cubicBezTo>
                    <a:lnTo>
                      <a:pt x="1994482" y="5432778"/>
                    </a:lnTo>
                    <a:cubicBezTo>
                      <a:pt x="1994482" y="5549678"/>
                      <a:pt x="2089249" y="5644445"/>
                      <a:pt x="2206149" y="5644445"/>
                    </a:cubicBezTo>
                    <a:cubicBezTo>
                      <a:pt x="2323049" y="5644445"/>
                      <a:pt x="2417816" y="5549678"/>
                      <a:pt x="2417816" y="5432778"/>
                    </a:cubicBezTo>
                    <a:lnTo>
                      <a:pt x="2417816" y="5362222"/>
                    </a:lnTo>
                    <a:cubicBezTo>
                      <a:pt x="2417816" y="5245322"/>
                      <a:pt x="2323049" y="5150555"/>
                      <a:pt x="2206149" y="5150555"/>
                    </a:cubicBezTo>
                    <a:moveTo>
                      <a:pt x="1986933" y="6120553"/>
                    </a:moveTo>
                    <a:cubicBezTo>
                      <a:pt x="1988132" y="6112439"/>
                      <a:pt x="1976702" y="6109264"/>
                      <a:pt x="1973527" y="6116814"/>
                    </a:cubicBezTo>
                    <a:lnTo>
                      <a:pt x="1819505" y="6476153"/>
                    </a:lnTo>
                    <a:cubicBezTo>
                      <a:pt x="1797248" y="6528074"/>
                      <a:pt x="1746172" y="6561717"/>
                      <a:pt x="1689682" y="6561667"/>
                    </a:cubicBezTo>
                    <a:lnTo>
                      <a:pt x="1624630" y="6561667"/>
                    </a:lnTo>
                    <a:cubicBezTo>
                      <a:pt x="1612766" y="6561677"/>
                      <a:pt x="1601690" y="6555723"/>
                      <a:pt x="1595155" y="6545821"/>
                    </a:cubicBezTo>
                    <a:cubicBezTo>
                      <a:pt x="1588620" y="6535918"/>
                      <a:pt x="1587500" y="6523394"/>
                      <a:pt x="1592175" y="6512489"/>
                    </a:cubicBezTo>
                    <a:lnTo>
                      <a:pt x="1782816" y="6067778"/>
                    </a:lnTo>
                    <a:lnTo>
                      <a:pt x="1852948" y="5892377"/>
                    </a:lnTo>
                    <a:cubicBezTo>
                      <a:pt x="1895818" y="5785238"/>
                      <a:pt x="1999595" y="5714992"/>
                      <a:pt x="2114991" y="5715000"/>
                    </a:cubicBezTo>
                    <a:lnTo>
                      <a:pt x="2297307" y="5715000"/>
                    </a:lnTo>
                    <a:cubicBezTo>
                      <a:pt x="2412703" y="5714992"/>
                      <a:pt x="2516480" y="5785238"/>
                      <a:pt x="2559350" y="5892377"/>
                    </a:cubicBezTo>
                    <a:lnTo>
                      <a:pt x="2629482" y="6067778"/>
                    </a:lnTo>
                    <a:lnTo>
                      <a:pt x="2820053" y="6512489"/>
                    </a:lnTo>
                    <a:cubicBezTo>
                      <a:pt x="2824728" y="6523394"/>
                      <a:pt x="2823608" y="6535918"/>
                      <a:pt x="2817072" y="6545821"/>
                    </a:cubicBezTo>
                    <a:cubicBezTo>
                      <a:pt x="2810537" y="6555723"/>
                      <a:pt x="2799462" y="6561677"/>
                      <a:pt x="2787597" y="6561667"/>
                    </a:cubicBezTo>
                    <a:lnTo>
                      <a:pt x="2722545" y="6561667"/>
                    </a:lnTo>
                    <a:cubicBezTo>
                      <a:pt x="2666107" y="6561661"/>
                      <a:pt x="2615101" y="6528026"/>
                      <a:pt x="2592864" y="6476153"/>
                    </a:cubicBezTo>
                    <a:lnTo>
                      <a:pt x="2438841" y="6116814"/>
                    </a:lnTo>
                    <a:cubicBezTo>
                      <a:pt x="2435596" y="6109264"/>
                      <a:pt x="2424236" y="6112439"/>
                      <a:pt x="2425365" y="6120553"/>
                    </a:cubicBezTo>
                    <a:lnTo>
                      <a:pt x="2488371" y="6561667"/>
                    </a:lnTo>
                    <a:lnTo>
                      <a:pt x="2555752" y="7370163"/>
                    </a:lnTo>
                    <a:cubicBezTo>
                      <a:pt x="2556560" y="7379984"/>
                      <a:pt x="2553223" y="7389697"/>
                      <a:pt x="2546548" y="7396948"/>
                    </a:cubicBezTo>
                    <a:cubicBezTo>
                      <a:pt x="2539874" y="7404198"/>
                      <a:pt x="2530470" y="7408327"/>
                      <a:pt x="2520615" y="7408333"/>
                    </a:cubicBezTo>
                    <a:lnTo>
                      <a:pt x="2466781" y="7408333"/>
                    </a:lnTo>
                    <a:cubicBezTo>
                      <a:pt x="2397800" y="7408342"/>
                      <a:pt x="2338923" y="7358477"/>
                      <a:pt x="2327575" y="7290435"/>
                    </a:cubicBezTo>
                    <a:lnTo>
                      <a:pt x="2213205" y="6603436"/>
                    </a:lnTo>
                    <a:cubicBezTo>
                      <a:pt x="2211864" y="6595533"/>
                      <a:pt x="2200575" y="6595533"/>
                      <a:pt x="2199234" y="6603436"/>
                    </a:cubicBezTo>
                    <a:lnTo>
                      <a:pt x="2084793" y="7290435"/>
                    </a:lnTo>
                    <a:cubicBezTo>
                      <a:pt x="2073442" y="7358504"/>
                      <a:pt x="2014525" y="7408376"/>
                      <a:pt x="1945517" y="7408333"/>
                    </a:cubicBezTo>
                    <a:lnTo>
                      <a:pt x="1891683" y="7408333"/>
                    </a:lnTo>
                    <a:cubicBezTo>
                      <a:pt x="1881828" y="7408327"/>
                      <a:pt x="1872424" y="7404198"/>
                      <a:pt x="1865750" y="7396948"/>
                    </a:cubicBezTo>
                    <a:cubicBezTo>
                      <a:pt x="1859075" y="7389697"/>
                      <a:pt x="1855738" y="7379984"/>
                      <a:pt x="1856546" y="7370163"/>
                    </a:cubicBezTo>
                    <a:lnTo>
                      <a:pt x="1923927" y="6561667"/>
                    </a:lnTo>
                    <a:lnTo>
                      <a:pt x="1986933" y="6120553"/>
                    </a:lnTo>
                    <a:moveTo>
                      <a:pt x="3793649" y="5150555"/>
                    </a:moveTo>
                    <a:cubicBezTo>
                      <a:pt x="3676749" y="5150555"/>
                      <a:pt x="3581982" y="5245322"/>
                      <a:pt x="3581982" y="5362222"/>
                    </a:cubicBezTo>
                    <a:lnTo>
                      <a:pt x="3581982" y="5432778"/>
                    </a:lnTo>
                    <a:cubicBezTo>
                      <a:pt x="3581982" y="5549678"/>
                      <a:pt x="3676749" y="5644445"/>
                      <a:pt x="3793649" y="5644445"/>
                    </a:cubicBezTo>
                    <a:cubicBezTo>
                      <a:pt x="3910549" y="5644445"/>
                      <a:pt x="4005316" y="5549678"/>
                      <a:pt x="4005316" y="5432778"/>
                    </a:cubicBezTo>
                    <a:lnTo>
                      <a:pt x="4005316" y="5362222"/>
                    </a:lnTo>
                    <a:cubicBezTo>
                      <a:pt x="4005316" y="5245322"/>
                      <a:pt x="3910549" y="5150555"/>
                      <a:pt x="3793649" y="5150555"/>
                    </a:cubicBezTo>
                    <a:moveTo>
                      <a:pt x="3574433" y="6120553"/>
                    </a:moveTo>
                    <a:cubicBezTo>
                      <a:pt x="3575632" y="6112439"/>
                      <a:pt x="3564202" y="6109264"/>
                      <a:pt x="3561027" y="6116814"/>
                    </a:cubicBezTo>
                    <a:lnTo>
                      <a:pt x="3407004" y="6476153"/>
                    </a:lnTo>
                    <a:cubicBezTo>
                      <a:pt x="3384748" y="6528074"/>
                      <a:pt x="3333672" y="6561717"/>
                      <a:pt x="3277182" y="6561667"/>
                    </a:cubicBezTo>
                    <a:lnTo>
                      <a:pt x="3212130" y="6561667"/>
                    </a:lnTo>
                    <a:cubicBezTo>
                      <a:pt x="3200266" y="6561677"/>
                      <a:pt x="3189190" y="6555723"/>
                      <a:pt x="3182655" y="6545821"/>
                    </a:cubicBezTo>
                    <a:cubicBezTo>
                      <a:pt x="3176120" y="6535918"/>
                      <a:pt x="3175000" y="6523394"/>
                      <a:pt x="3179675" y="6512489"/>
                    </a:cubicBezTo>
                    <a:lnTo>
                      <a:pt x="3370316" y="6067778"/>
                    </a:lnTo>
                    <a:lnTo>
                      <a:pt x="3440448" y="5892377"/>
                    </a:lnTo>
                    <a:cubicBezTo>
                      <a:pt x="3483318" y="5785238"/>
                      <a:pt x="3587095" y="5714992"/>
                      <a:pt x="3702491" y="5715000"/>
                    </a:cubicBezTo>
                    <a:lnTo>
                      <a:pt x="3884807" y="5715000"/>
                    </a:lnTo>
                    <a:cubicBezTo>
                      <a:pt x="4000203" y="5714992"/>
                      <a:pt x="4103980" y="5785238"/>
                      <a:pt x="4146850" y="5892377"/>
                    </a:cubicBezTo>
                    <a:lnTo>
                      <a:pt x="4216982" y="6067778"/>
                    </a:lnTo>
                    <a:lnTo>
                      <a:pt x="4407553" y="6512489"/>
                    </a:lnTo>
                    <a:cubicBezTo>
                      <a:pt x="4412228" y="6523394"/>
                      <a:pt x="4411107" y="6535918"/>
                      <a:pt x="4404572" y="6545821"/>
                    </a:cubicBezTo>
                    <a:cubicBezTo>
                      <a:pt x="4398037" y="6555723"/>
                      <a:pt x="4386962" y="6561677"/>
                      <a:pt x="4375097" y="6561667"/>
                    </a:cubicBezTo>
                    <a:lnTo>
                      <a:pt x="4310045" y="6561667"/>
                    </a:lnTo>
                    <a:cubicBezTo>
                      <a:pt x="4253607" y="6561661"/>
                      <a:pt x="4202601" y="6528026"/>
                      <a:pt x="4180364" y="6476153"/>
                    </a:cubicBezTo>
                    <a:lnTo>
                      <a:pt x="4026341" y="6116814"/>
                    </a:lnTo>
                    <a:cubicBezTo>
                      <a:pt x="4023096" y="6109264"/>
                      <a:pt x="4011736" y="6112439"/>
                      <a:pt x="4012865" y="6120553"/>
                    </a:cubicBezTo>
                    <a:lnTo>
                      <a:pt x="4075871" y="6561667"/>
                    </a:lnTo>
                    <a:lnTo>
                      <a:pt x="4143252" y="7370163"/>
                    </a:lnTo>
                    <a:cubicBezTo>
                      <a:pt x="4144060" y="7379984"/>
                      <a:pt x="4140723" y="7389697"/>
                      <a:pt x="4134048" y="7396948"/>
                    </a:cubicBezTo>
                    <a:cubicBezTo>
                      <a:pt x="4127374" y="7404198"/>
                      <a:pt x="4117970" y="7408327"/>
                      <a:pt x="4108115" y="7408333"/>
                    </a:cubicBezTo>
                    <a:lnTo>
                      <a:pt x="4054281" y="7408333"/>
                    </a:lnTo>
                    <a:cubicBezTo>
                      <a:pt x="3985299" y="7408342"/>
                      <a:pt x="3926423" y="7358477"/>
                      <a:pt x="3915075" y="7290435"/>
                    </a:cubicBezTo>
                    <a:lnTo>
                      <a:pt x="3800704" y="6603436"/>
                    </a:lnTo>
                    <a:cubicBezTo>
                      <a:pt x="3799364" y="6595533"/>
                      <a:pt x="3788075" y="6595533"/>
                      <a:pt x="3786735" y="6603436"/>
                    </a:cubicBezTo>
                    <a:lnTo>
                      <a:pt x="3672294" y="7290435"/>
                    </a:lnTo>
                    <a:cubicBezTo>
                      <a:pt x="3660942" y="7358504"/>
                      <a:pt x="3602025" y="7408376"/>
                      <a:pt x="3533017" y="7408333"/>
                    </a:cubicBezTo>
                    <a:lnTo>
                      <a:pt x="3479183" y="7408333"/>
                    </a:lnTo>
                    <a:cubicBezTo>
                      <a:pt x="3469328" y="7408327"/>
                      <a:pt x="3459924" y="7404198"/>
                      <a:pt x="3453250" y="7396948"/>
                    </a:cubicBezTo>
                    <a:cubicBezTo>
                      <a:pt x="3446575" y="7389697"/>
                      <a:pt x="3443238" y="7379984"/>
                      <a:pt x="3444046" y="7370163"/>
                    </a:cubicBezTo>
                    <a:lnTo>
                      <a:pt x="3511427" y="6561667"/>
                    </a:lnTo>
                    <a:lnTo>
                      <a:pt x="3574433" y="6120553"/>
                    </a:lnTo>
                    <a:moveTo>
                      <a:pt x="5381149" y="5150555"/>
                    </a:moveTo>
                    <a:cubicBezTo>
                      <a:pt x="5264249" y="5150555"/>
                      <a:pt x="5169482" y="5245322"/>
                      <a:pt x="5169482" y="5362222"/>
                    </a:cubicBezTo>
                    <a:lnTo>
                      <a:pt x="5169482" y="5432778"/>
                    </a:lnTo>
                    <a:cubicBezTo>
                      <a:pt x="5169482" y="5549678"/>
                      <a:pt x="5264249" y="5644445"/>
                      <a:pt x="5381149" y="5644445"/>
                    </a:cubicBezTo>
                    <a:cubicBezTo>
                      <a:pt x="5498049" y="5644445"/>
                      <a:pt x="5592816" y="5549678"/>
                      <a:pt x="5592816" y="5432778"/>
                    </a:cubicBezTo>
                    <a:lnTo>
                      <a:pt x="5592816" y="5362222"/>
                    </a:lnTo>
                    <a:cubicBezTo>
                      <a:pt x="5592816" y="5245322"/>
                      <a:pt x="5498049" y="5150555"/>
                      <a:pt x="5381149" y="5150555"/>
                    </a:cubicBezTo>
                    <a:moveTo>
                      <a:pt x="5161933" y="6120553"/>
                    </a:moveTo>
                    <a:cubicBezTo>
                      <a:pt x="5163132" y="6112439"/>
                      <a:pt x="5151702" y="6109264"/>
                      <a:pt x="5148527" y="6116814"/>
                    </a:cubicBezTo>
                    <a:lnTo>
                      <a:pt x="4994504" y="6476153"/>
                    </a:lnTo>
                    <a:cubicBezTo>
                      <a:pt x="4972248" y="6528074"/>
                      <a:pt x="4921172" y="6561717"/>
                      <a:pt x="4864682" y="6561667"/>
                    </a:cubicBezTo>
                    <a:lnTo>
                      <a:pt x="4799630" y="6561667"/>
                    </a:lnTo>
                    <a:cubicBezTo>
                      <a:pt x="4787765" y="6561677"/>
                      <a:pt x="4776691" y="6555723"/>
                      <a:pt x="4770155" y="6545821"/>
                    </a:cubicBezTo>
                    <a:cubicBezTo>
                      <a:pt x="4763620" y="6535918"/>
                      <a:pt x="4762500" y="6523394"/>
                      <a:pt x="4767174" y="6512489"/>
                    </a:cubicBezTo>
                    <a:lnTo>
                      <a:pt x="4957816" y="6067778"/>
                    </a:lnTo>
                    <a:lnTo>
                      <a:pt x="5027948" y="5892377"/>
                    </a:lnTo>
                    <a:cubicBezTo>
                      <a:pt x="5070818" y="5785238"/>
                      <a:pt x="5174595" y="5714992"/>
                      <a:pt x="5289991" y="5715000"/>
                    </a:cubicBezTo>
                    <a:lnTo>
                      <a:pt x="5472307" y="5715000"/>
                    </a:lnTo>
                    <a:cubicBezTo>
                      <a:pt x="5587703" y="5714992"/>
                      <a:pt x="5691480" y="5785238"/>
                      <a:pt x="5734350" y="5892377"/>
                    </a:cubicBezTo>
                    <a:lnTo>
                      <a:pt x="5804482" y="6067778"/>
                    </a:lnTo>
                    <a:lnTo>
                      <a:pt x="5995053" y="6512489"/>
                    </a:lnTo>
                    <a:cubicBezTo>
                      <a:pt x="5999728" y="6523394"/>
                      <a:pt x="5998607" y="6535918"/>
                      <a:pt x="5992072" y="6545821"/>
                    </a:cubicBezTo>
                    <a:cubicBezTo>
                      <a:pt x="5985537" y="6555723"/>
                      <a:pt x="5974462" y="6561677"/>
                      <a:pt x="5962597" y="6561667"/>
                    </a:cubicBezTo>
                    <a:lnTo>
                      <a:pt x="5897545" y="6561667"/>
                    </a:lnTo>
                    <a:cubicBezTo>
                      <a:pt x="5841107" y="6561661"/>
                      <a:pt x="5790101" y="6528026"/>
                      <a:pt x="5767864" y="6476153"/>
                    </a:cubicBezTo>
                    <a:lnTo>
                      <a:pt x="5613841" y="6116814"/>
                    </a:lnTo>
                    <a:cubicBezTo>
                      <a:pt x="5610596" y="6109264"/>
                      <a:pt x="5599236" y="6112439"/>
                      <a:pt x="5600365" y="6120553"/>
                    </a:cubicBezTo>
                    <a:lnTo>
                      <a:pt x="5663371" y="6561667"/>
                    </a:lnTo>
                    <a:lnTo>
                      <a:pt x="5730752" y="7370163"/>
                    </a:lnTo>
                    <a:cubicBezTo>
                      <a:pt x="5731560" y="7379984"/>
                      <a:pt x="5728223" y="7389697"/>
                      <a:pt x="5721548" y="7396948"/>
                    </a:cubicBezTo>
                    <a:cubicBezTo>
                      <a:pt x="5714874" y="7404198"/>
                      <a:pt x="5705470" y="7408327"/>
                      <a:pt x="5695615" y="7408333"/>
                    </a:cubicBezTo>
                    <a:lnTo>
                      <a:pt x="5641781" y="7408333"/>
                    </a:lnTo>
                    <a:cubicBezTo>
                      <a:pt x="5572799" y="7408342"/>
                      <a:pt x="5513923" y="7358477"/>
                      <a:pt x="5502575" y="7290435"/>
                    </a:cubicBezTo>
                    <a:lnTo>
                      <a:pt x="5388204" y="6603436"/>
                    </a:lnTo>
                    <a:cubicBezTo>
                      <a:pt x="5386864" y="6595533"/>
                      <a:pt x="5375575" y="6595533"/>
                      <a:pt x="5374235" y="6603436"/>
                    </a:cubicBezTo>
                    <a:lnTo>
                      <a:pt x="5259794" y="7290435"/>
                    </a:lnTo>
                    <a:cubicBezTo>
                      <a:pt x="5248442" y="7358504"/>
                      <a:pt x="5189525" y="7408376"/>
                      <a:pt x="5120517" y="7408333"/>
                    </a:cubicBezTo>
                    <a:lnTo>
                      <a:pt x="5066683" y="7408333"/>
                    </a:lnTo>
                    <a:cubicBezTo>
                      <a:pt x="5056828" y="7408327"/>
                      <a:pt x="5047424" y="7404198"/>
                      <a:pt x="5040750" y="7396948"/>
                    </a:cubicBezTo>
                    <a:cubicBezTo>
                      <a:pt x="5034075" y="7389697"/>
                      <a:pt x="5030738" y="7379984"/>
                      <a:pt x="5031546" y="7370163"/>
                    </a:cubicBezTo>
                    <a:lnTo>
                      <a:pt x="5098927" y="6561667"/>
                    </a:lnTo>
                    <a:lnTo>
                      <a:pt x="5161933" y="6120553"/>
                    </a:lnTo>
                    <a:moveTo>
                      <a:pt x="6968649" y="5150555"/>
                    </a:moveTo>
                    <a:cubicBezTo>
                      <a:pt x="6851748" y="5150555"/>
                      <a:pt x="6756982" y="5245322"/>
                      <a:pt x="6756982" y="5362222"/>
                    </a:cubicBezTo>
                    <a:lnTo>
                      <a:pt x="6756982" y="5432778"/>
                    </a:lnTo>
                    <a:cubicBezTo>
                      <a:pt x="6756982" y="5549678"/>
                      <a:pt x="6851748" y="5644445"/>
                      <a:pt x="6968649" y="5644445"/>
                    </a:cubicBezTo>
                    <a:cubicBezTo>
                      <a:pt x="7085550" y="5644445"/>
                      <a:pt x="7180316" y="5549678"/>
                      <a:pt x="7180316" y="5432778"/>
                    </a:cubicBezTo>
                    <a:lnTo>
                      <a:pt x="7180316" y="5362222"/>
                    </a:lnTo>
                    <a:cubicBezTo>
                      <a:pt x="7180316" y="5245322"/>
                      <a:pt x="7085550" y="5150555"/>
                      <a:pt x="6968649" y="5150555"/>
                    </a:cubicBezTo>
                    <a:moveTo>
                      <a:pt x="6749433" y="6120553"/>
                    </a:moveTo>
                    <a:cubicBezTo>
                      <a:pt x="6750632" y="6112439"/>
                      <a:pt x="6739203" y="6109264"/>
                      <a:pt x="6736028" y="6116814"/>
                    </a:cubicBezTo>
                    <a:lnTo>
                      <a:pt x="6582004" y="6476153"/>
                    </a:lnTo>
                    <a:cubicBezTo>
                      <a:pt x="6559748" y="6528074"/>
                      <a:pt x="6508672" y="6561717"/>
                      <a:pt x="6452182" y="6561667"/>
                    </a:cubicBezTo>
                    <a:lnTo>
                      <a:pt x="6387130" y="6561667"/>
                    </a:lnTo>
                    <a:cubicBezTo>
                      <a:pt x="6375265" y="6561677"/>
                      <a:pt x="6364191" y="6555723"/>
                      <a:pt x="6357655" y="6545821"/>
                    </a:cubicBezTo>
                    <a:cubicBezTo>
                      <a:pt x="6351120" y="6535918"/>
                      <a:pt x="6350000" y="6523394"/>
                      <a:pt x="6354674" y="6512489"/>
                    </a:cubicBezTo>
                    <a:lnTo>
                      <a:pt x="6545316" y="6067778"/>
                    </a:lnTo>
                    <a:lnTo>
                      <a:pt x="6615448" y="5892377"/>
                    </a:lnTo>
                    <a:cubicBezTo>
                      <a:pt x="6658318" y="5785238"/>
                      <a:pt x="6762094" y="5714992"/>
                      <a:pt x="6877491" y="5715000"/>
                    </a:cubicBezTo>
                    <a:lnTo>
                      <a:pt x="7059807" y="5715000"/>
                    </a:lnTo>
                    <a:cubicBezTo>
                      <a:pt x="7175204" y="5714992"/>
                      <a:pt x="7278980" y="5785238"/>
                      <a:pt x="7321850" y="5892377"/>
                    </a:cubicBezTo>
                    <a:lnTo>
                      <a:pt x="7391982" y="6067778"/>
                    </a:lnTo>
                    <a:lnTo>
                      <a:pt x="7582553" y="6512489"/>
                    </a:lnTo>
                    <a:cubicBezTo>
                      <a:pt x="7587228" y="6523394"/>
                      <a:pt x="7586107" y="6535918"/>
                      <a:pt x="7579572" y="6545821"/>
                    </a:cubicBezTo>
                    <a:cubicBezTo>
                      <a:pt x="7573037" y="6555723"/>
                      <a:pt x="7561962" y="6561677"/>
                      <a:pt x="7550097" y="6561667"/>
                    </a:cubicBezTo>
                    <a:lnTo>
                      <a:pt x="7485045" y="6561667"/>
                    </a:lnTo>
                    <a:cubicBezTo>
                      <a:pt x="7428607" y="6561661"/>
                      <a:pt x="7377601" y="6528026"/>
                      <a:pt x="7355364" y="6476153"/>
                    </a:cubicBezTo>
                    <a:lnTo>
                      <a:pt x="7201341" y="6116814"/>
                    </a:lnTo>
                    <a:cubicBezTo>
                      <a:pt x="7198095" y="6109264"/>
                      <a:pt x="7186736" y="6112439"/>
                      <a:pt x="7187865" y="6120553"/>
                    </a:cubicBezTo>
                    <a:lnTo>
                      <a:pt x="7250871" y="6561667"/>
                    </a:lnTo>
                    <a:lnTo>
                      <a:pt x="7318252" y="7370163"/>
                    </a:lnTo>
                    <a:cubicBezTo>
                      <a:pt x="7319060" y="7379984"/>
                      <a:pt x="7315722" y="7389697"/>
                      <a:pt x="7309048" y="7396948"/>
                    </a:cubicBezTo>
                    <a:cubicBezTo>
                      <a:pt x="7302374" y="7404198"/>
                      <a:pt x="7292970" y="7408327"/>
                      <a:pt x="7283115" y="7408333"/>
                    </a:cubicBezTo>
                    <a:lnTo>
                      <a:pt x="7229281" y="7408333"/>
                    </a:lnTo>
                    <a:cubicBezTo>
                      <a:pt x="7160299" y="7408342"/>
                      <a:pt x="7101422" y="7358477"/>
                      <a:pt x="7090075" y="7290435"/>
                    </a:cubicBezTo>
                    <a:lnTo>
                      <a:pt x="6975704" y="6603436"/>
                    </a:lnTo>
                    <a:cubicBezTo>
                      <a:pt x="6974364" y="6595533"/>
                      <a:pt x="6963075" y="6595533"/>
                      <a:pt x="6961735" y="6603436"/>
                    </a:cubicBezTo>
                    <a:lnTo>
                      <a:pt x="6847294" y="7290435"/>
                    </a:lnTo>
                    <a:cubicBezTo>
                      <a:pt x="6835942" y="7358504"/>
                      <a:pt x="6777025" y="7408376"/>
                      <a:pt x="6708017" y="7408333"/>
                    </a:cubicBezTo>
                    <a:lnTo>
                      <a:pt x="6654183" y="7408333"/>
                    </a:lnTo>
                    <a:cubicBezTo>
                      <a:pt x="6644328" y="7408327"/>
                      <a:pt x="6634924" y="7404198"/>
                      <a:pt x="6628250" y="7396948"/>
                    </a:cubicBezTo>
                    <a:cubicBezTo>
                      <a:pt x="6621576" y="7389697"/>
                      <a:pt x="6618238" y="7379984"/>
                      <a:pt x="6619046" y="7370163"/>
                    </a:cubicBezTo>
                    <a:lnTo>
                      <a:pt x="6686427" y="6561667"/>
                    </a:lnTo>
                    <a:lnTo>
                      <a:pt x="6749433" y="6120553"/>
                    </a:lnTo>
                    <a:moveTo>
                      <a:pt x="8556149" y="5150555"/>
                    </a:moveTo>
                    <a:cubicBezTo>
                      <a:pt x="8439248" y="5150555"/>
                      <a:pt x="8344482" y="5245322"/>
                      <a:pt x="8344482" y="5362222"/>
                    </a:cubicBezTo>
                    <a:lnTo>
                      <a:pt x="8344482" y="5432778"/>
                    </a:lnTo>
                    <a:cubicBezTo>
                      <a:pt x="8344482" y="5549678"/>
                      <a:pt x="8439248" y="5644445"/>
                      <a:pt x="8556149" y="5644445"/>
                    </a:cubicBezTo>
                    <a:cubicBezTo>
                      <a:pt x="8673050" y="5644445"/>
                      <a:pt x="8767816" y="5549678"/>
                      <a:pt x="8767816" y="5432778"/>
                    </a:cubicBezTo>
                    <a:lnTo>
                      <a:pt x="8767816" y="5362222"/>
                    </a:lnTo>
                    <a:cubicBezTo>
                      <a:pt x="8767816" y="5245322"/>
                      <a:pt x="8673050" y="5150555"/>
                      <a:pt x="8556149" y="5150555"/>
                    </a:cubicBezTo>
                    <a:moveTo>
                      <a:pt x="8336933" y="6120553"/>
                    </a:moveTo>
                    <a:cubicBezTo>
                      <a:pt x="8338132" y="6112439"/>
                      <a:pt x="8326703" y="6109264"/>
                      <a:pt x="8323528" y="6116814"/>
                    </a:cubicBezTo>
                    <a:lnTo>
                      <a:pt x="8169504" y="6476153"/>
                    </a:lnTo>
                    <a:cubicBezTo>
                      <a:pt x="8147248" y="6528074"/>
                      <a:pt x="8096172" y="6561717"/>
                      <a:pt x="8039682" y="6561667"/>
                    </a:cubicBezTo>
                    <a:lnTo>
                      <a:pt x="7974630" y="6561667"/>
                    </a:lnTo>
                    <a:cubicBezTo>
                      <a:pt x="7962766" y="6561677"/>
                      <a:pt x="7951691" y="6555723"/>
                      <a:pt x="7945155" y="6545821"/>
                    </a:cubicBezTo>
                    <a:cubicBezTo>
                      <a:pt x="7938620" y="6535918"/>
                      <a:pt x="7937500" y="6523394"/>
                      <a:pt x="7942175" y="6512489"/>
                    </a:cubicBezTo>
                    <a:lnTo>
                      <a:pt x="8132816" y="6067778"/>
                    </a:lnTo>
                    <a:lnTo>
                      <a:pt x="8202948" y="5892377"/>
                    </a:lnTo>
                    <a:cubicBezTo>
                      <a:pt x="8245818" y="5785238"/>
                      <a:pt x="8349594" y="5714992"/>
                      <a:pt x="8464991" y="5715000"/>
                    </a:cubicBezTo>
                    <a:lnTo>
                      <a:pt x="8647307" y="5715000"/>
                    </a:lnTo>
                    <a:cubicBezTo>
                      <a:pt x="8762704" y="5714992"/>
                      <a:pt x="8866480" y="5785238"/>
                      <a:pt x="8909350" y="5892377"/>
                    </a:cubicBezTo>
                    <a:lnTo>
                      <a:pt x="8979482" y="6067778"/>
                    </a:lnTo>
                    <a:lnTo>
                      <a:pt x="9170053" y="6512489"/>
                    </a:lnTo>
                    <a:cubicBezTo>
                      <a:pt x="9174728" y="6523394"/>
                      <a:pt x="9173607" y="6535918"/>
                      <a:pt x="9167072" y="6545821"/>
                    </a:cubicBezTo>
                    <a:cubicBezTo>
                      <a:pt x="9160537" y="6555723"/>
                      <a:pt x="9149462" y="6561677"/>
                      <a:pt x="9137597" y="6561667"/>
                    </a:cubicBezTo>
                    <a:lnTo>
                      <a:pt x="9072545" y="6561667"/>
                    </a:lnTo>
                    <a:cubicBezTo>
                      <a:pt x="9016107" y="6561661"/>
                      <a:pt x="8965101" y="6528026"/>
                      <a:pt x="8942864" y="6476153"/>
                    </a:cubicBezTo>
                    <a:lnTo>
                      <a:pt x="8788841" y="6116814"/>
                    </a:lnTo>
                    <a:cubicBezTo>
                      <a:pt x="8785595" y="6109264"/>
                      <a:pt x="8774236" y="6112439"/>
                      <a:pt x="8775365" y="6120553"/>
                    </a:cubicBezTo>
                    <a:lnTo>
                      <a:pt x="8838371" y="6561667"/>
                    </a:lnTo>
                    <a:lnTo>
                      <a:pt x="8905752" y="7370163"/>
                    </a:lnTo>
                    <a:cubicBezTo>
                      <a:pt x="8906560" y="7379984"/>
                      <a:pt x="8903222" y="7389697"/>
                      <a:pt x="8896548" y="7396948"/>
                    </a:cubicBezTo>
                    <a:cubicBezTo>
                      <a:pt x="8889874" y="7404198"/>
                      <a:pt x="8880470" y="7408327"/>
                      <a:pt x="8870615" y="7408333"/>
                    </a:cubicBezTo>
                    <a:lnTo>
                      <a:pt x="8816781" y="7408333"/>
                    </a:lnTo>
                    <a:cubicBezTo>
                      <a:pt x="8747799" y="7408342"/>
                      <a:pt x="8688922" y="7358477"/>
                      <a:pt x="8677575" y="7290435"/>
                    </a:cubicBezTo>
                    <a:lnTo>
                      <a:pt x="8563204" y="6603436"/>
                    </a:lnTo>
                    <a:cubicBezTo>
                      <a:pt x="8561864" y="6595533"/>
                      <a:pt x="8550575" y="6595533"/>
                      <a:pt x="8549235" y="6603436"/>
                    </a:cubicBezTo>
                    <a:lnTo>
                      <a:pt x="8434794" y="7290435"/>
                    </a:lnTo>
                    <a:cubicBezTo>
                      <a:pt x="8423442" y="7358504"/>
                      <a:pt x="8364525" y="7408376"/>
                      <a:pt x="8295517" y="7408333"/>
                    </a:cubicBezTo>
                    <a:lnTo>
                      <a:pt x="8241683" y="7408333"/>
                    </a:lnTo>
                    <a:cubicBezTo>
                      <a:pt x="8231828" y="7408327"/>
                      <a:pt x="8222424" y="7404198"/>
                      <a:pt x="8215750" y="7396948"/>
                    </a:cubicBezTo>
                    <a:cubicBezTo>
                      <a:pt x="8209076" y="7389697"/>
                      <a:pt x="8205738" y="7379984"/>
                      <a:pt x="8206546" y="7370163"/>
                    </a:cubicBezTo>
                    <a:lnTo>
                      <a:pt x="8273927" y="6561667"/>
                    </a:lnTo>
                    <a:lnTo>
                      <a:pt x="8336933" y="6120553"/>
                    </a:lnTo>
                    <a:moveTo>
                      <a:pt x="10143649" y="5150555"/>
                    </a:moveTo>
                    <a:cubicBezTo>
                      <a:pt x="10026748" y="5150555"/>
                      <a:pt x="9931982" y="5245322"/>
                      <a:pt x="9931982" y="5362222"/>
                    </a:cubicBezTo>
                    <a:lnTo>
                      <a:pt x="9931982" y="5432778"/>
                    </a:lnTo>
                    <a:cubicBezTo>
                      <a:pt x="9931982" y="5549678"/>
                      <a:pt x="10026748" y="5644445"/>
                      <a:pt x="10143649" y="5644445"/>
                    </a:cubicBezTo>
                    <a:cubicBezTo>
                      <a:pt x="10260550" y="5644445"/>
                      <a:pt x="10355316" y="5549678"/>
                      <a:pt x="10355316" y="5432778"/>
                    </a:cubicBezTo>
                    <a:lnTo>
                      <a:pt x="10355316" y="5362222"/>
                    </a:lnTo>
                    <a:cubicBezTo>
                      <a:pt x="10355316" y="5245322"/>
                      <a:pt x="10260550" y="5150555"/>
                      <a:pt x="10143649" y="5150555"/>
                    </a:cubicBezTo>
                    <a:moveTo>
                      <a:pt x="9924433" y="6120553"/>
                    </a:moveTo>
                    <a:cubicBezTo>
                      <a:pt x="9925632" y="6112439"/>
                      <a:pt x="9914203" y="6109264"/>
                      <a:pt x="9911028" y="6116814"/>
                    </a:cubicBezTo>
                    <a:lnTo>
                      <a:pt x="9757004" y="6476153"/>
                    </a:lnTo>
                    <a:cubicBezTo>
                      <a:pt x="9734748" y="6528074"/>
                      <a:pt x="9683672" y="6561717"/>
                      <a:pt x="9627182" y="6561667"/>
                    </a:cubicBezTo>
                    <a:lnTo>
                      <a:pt x="9562130" y="6561667"/>
                    </a:lnTo>
                    <a:cubicBezTo>
                      <a:pt x="9550266" y="6561677"/>
                      <a:pt x="9539191" y="6555723"/>
                      <a:pt x="9532655" y="6545821"/>
                    </a:cubicBezTo>
                    <a:cubicBezTo>
                      <a:pt x="9526120" y="6535918"/>
                      <a:pt x="9525000" y="6523394"/>
                      <a:pt x="9529675" y="6512489"/>
                    </a:cubicBezTo>
                    <a:lnTo>
                      <a:pt x="9720316" y="6067778"/>
                    </a:lnTo>
                    <a:lnTo>
                      <a:pt x="9790448" y="5892377"/>
                    </a:lnTo>
                    <a:cubicBezTo>
                      <a:pt x="9833318" y="5785238"/>
                      <a:pt x="9937094" y="5714992"/>
                      <a:pt x="10052491" y="5715000"/>
                    </a:cubicBezTo>
                    <a:lnTo>
                      <a:pt x="10234807" y="5715000"/>
                    </a:lnTo>
                    <a:cubicBezTo>
                      <a:pt x="10350204" y="5714992"/>
                      <a:pt x="10453980" y="5785238"/>
                      <a:pt x="10496850" y="5892377"/>
                    </a:cubicBezTo>
                    <a:lnTo>
                      <a:pt x="10566982" y="6067778"/>
                    </a:lnTo>
                    <a:lnTo>
                      <a:pt x="10757553" y="6512489"/>
                    </a:lnTo>
                    <a:cubicBezTo>
                      <a:pt x="10762228" y="6523394"/>
                      <a:pt x="10761107" y="6535918"/>
                      <a:pt x="10754572" y="6545821"/>
                    </a:cubicBezTo>
                    <a:cubicBezTo>
                      <a:pt x="10748037" y="6555723"/>
                      <a:pt x="10736962" y="6561677"/>
                      <a:pt x="10725097" y="6561667"/>
                    </a:cubicBezTo>
                    <a:lnTo>
                      <a:pt x="10660045" y="6561667"/>
                    </a:lnTo>
                    <a:cubicBezTo>
                      <a:pt x="10603607" y="6561661"/>
                      <a:pt x="10552601" y="6528026"/>
                      <a:pt x="10530364" y="6476153"/>
                    </a:cubicBezTo>
                    <a:lnTo>
                      <a:pt x="10376341" y="6116814"/>
                    </a:lnTo>
                    <a:cubicBezTo>
                      <a:pt x="10373095" y="6109264"/>
                      <a:pt x="10361736" y="6112439"/>
                      <a:pt x="10362865" y="6120553"/>
                    </a:cubicBezTo>
                    <a:lnTo>
                      <a:pt x="10425871" y="6561667"/>
                    </a:lnTo>
                    <a:lnTo>
                      <a:pt x="10493252" y="7370163"/>
                    </a:lnTo>
                    <a:cubicBezTo>
                      <a:pt x="10494060" y="7379984"/>
                      <a:pt x="10490722" y="7389697"/>
                      <a:pt x="10484048" y="7396948"/>
                    </a:cubicBezTo>
                    <a:cubicBezTo>
                      <a:pt x="10477374" y="7404198"/>
                      <a:pt x="10467970" y="7408327"/>
                      <a:pt x="10458115" y="7408333"/>
                    </a:cubicBezTo>
                    <a:lnTo>
                      <a:pt x="10404281" y="7408333"/>
                    </a:lnTo>
                    <a:cubicBezTo>
                      <a:pt x="10335299" y="7408342"/>
                      <a:pt x="10276422" y="7358477"/>
                      <a:pt x="10265075" y="7290435"/>
                    </a:cubicBezTo>
                    <a:lnTo>
                      <a:pt x="10150704" y="6603436"/>
                    </a:lnTo>
                    <a:cubicBezTo>
                      <a:pt x="10149364" y="6595533"/>
                      <a:pt x="10138075" y="6595533"/>
                      <a:pt x="10136735" y="6603436"/>
                    </a:cubicBezTo>
                    <a:lnTo>
                      <a:pt x="10022294" y="7290435"/>
                    </a:lnTo>
                    <a:cubicBezTo>
                      <a:pt x="10010942" y="7358504"/>
                      <a:pt x="9952025" y="7408376"/>
                      <a:pt x="9883017" y="7408333"/>
                    </a:cubicBezTo>
                    <a:lnTo>
                      <a:pt x="9829183" y="7408333"/>
                    </a:lnTo>
                    <a:cubicBezTo>
                      <a:pt x="9819328" y="7408327"/>
                      <a:pt x="9809924" y="7404198"/>
                      <a:pt x="9803250" y="7396948"/>
                    </a:cubicBezTo>
                    <a:cubicBezTo>
                      <a:pt x="9796576" y="7389697"/>
                      <a:pt x="9793238" y="7379984"/>
                      <a:pt x="9794046" y="7370163"/>
                    </a:cubicBezTo>
                    <a:lnTo>
                      <a:pt x="9861427" y="6561667"/>
                    </a:lnTo>
                    <a:lnTo>
                      <a:pt x="9924433" y="6120553"/>
                    </a:lnTo>
                    <a:moveTo>
                      <a:pt x="11731149" y="5150555"/>
                    </a:moveTo>
                    <a:cubicBezTo>
                      <a:pt x="11614248" y="5150555"/>
                      <a:pt x="11519482" y="5245322"/>
                      <a:pt x="11519482" y="5362222"/>
                    </a:cubicBezTo>
                    <a:lnTo>
                      <a:pt x="11519482" y="5432778"/>
                    </a:lnTo>
                    <a:cubicBezTo>
                      <a:pt x="11519482" y="5549678"/>
                      <a:pt x="11614248" y="5644445"/>
                      <a:pt x="11731149" y="5644445"/>
                    </a:cubicBezTo>
                    <a:cubicBezTo>
                      <a:pt x="11848050" y="5644445"/>
                      <a:pt x="11942816" y="5549678"/>
                      <a:pt x="11942816" y="5432778"/>
                    </a:cubicBezTo>
                    <a:lnTo>
                      <a:pt x="11942816" y="5362222"/>
                    </a:lnTo>
                    <a:cubicBezTo>
                      <a:pt x="11942816" y="5245322"/>
                      <a:pt x="11848050" y="5150555"/>
                      <a:pt x="11731149" y="5150555"/>
                    </a:cubicBezTo>
                    <a:moveTo>
                      <a:pt x="11511933" y="6120553"/>
                    </a:moveTo>
                    <a:cubicBezTo>
                      <a:pt x="11513132" y="6112439"/>
                      <a:pt x="11501703" y="6109264"/>
                      <a:pt x="11498528" y="6116814"/>
                    </a:cubicBezTo>
                    <a:lnTo>
                      <a:pt x="11344504" y="6476153"/>
                    </a:lnTo>
                    <a:cubicBezTo>
                      <a:pt x="11322248" y="6528074"/>
                      <a:pt x="11271172" y="6561717"/>
                      <a:pt x="11214682" y="6561667"/>
                    </a:cubicBezTo>
                    <a:lnTo>
                      <a:pt x="11149630" y="6561667"/>
                    </a:lnTo>
                    <a:cubicBezTo>
                      <a:pt x="11137766" y="6561677"/>
                      <a:pt x="11126691" y="6555723"/>
                      <a:pt x="11120155" y="6545821"/>
                    </a:cubicBezTo>
                    <a:cubicBezTo>
                      <a:pt x="11113620" y="6535918"/>
                      <a:pt x="11112500" y="6523394"/>
                      <a:pt x="11117175" y="6512489"/>
                    </a:cubicBezTo>
                    <a:lnTo>
                      <a:pt x="11307816" y="6067778"/>
                    </a:lnTo>
                    <a:lnTo>
                      <a:pt x="11377948" y="5892377"/>
                    </a:lnTo>
                    <a:cubicBezTo>
                      <a:pt x="11420818" y="5785238"/>
                      <a:pt x="11524594" y="5714992"/>
                      <a:pt x="11639991" y="5715000"/>
                    </a:cubicBezTo>
                    <a:lnTo>
                      <a:pt x="11822307" y="5715000"/>
                    </a:lnTo>
                    <a:cubicBezTo>
                      <a:pt x="11937704" y="5714992"/>
                      <a:pt x="12041480" y="5785238"/>
                      <a:pt x="12084350" y="5892377"/>
                    </a:cubicBezTo>
                    <a:lnTo>
                      <a:pt x="12154482" y="6067778"/>
                    </a:lnTo>
                    <a:lnTo>
                      <a:pt x="12345053" y="6512489"/>
                    </a:lnTo>
                    <a:cubicBezTo>
                      <a:pt x="12349728" y="6523394"/>
                      <a:pt x="12348607" y="6535918"/>
                      <a:pt x="12342072" y="6545821"/>
                    </a:cubicBezTo>
                    <a:cubicBezTo>
                      <a:pt x="12335537" y="6555723"/>
                      <a:pt x="12324462" y="6561677"/>
                      <a:pt x="12312597" y="6561667"/>
                    </a:cubicBezTo>
                    <a:lnTo>
                      <a:pt x="12247545" y="6561667"/>
                    </a:lnTo>
                    <a:cubicBezTo>
                      <a:pt x="12191107" y="6561661"/>
                      <a:pt x="12140101" y="6528026"/>
                      <a:pt x="12117864" y="6476153"/>
                    </a:cubicBezTo>
                    <a:lnTo>
                      <a:pt x="11963841" y="6116814"/>
                    </a:lnTo>
                    <a:cubicBezTo>
                      <a:pt x="11960595" y="6109264"/>
                      <a:pt x="11949236" y="6112439"/>
                      <a:pt x="11950365" y="6120553"/>
                    </a:cubicBezTo>
                    <a:lnTo>
                      <a:pt x="12013371" y="6561667"/>
                    </a:lnTo>
                    <a:lnTo>
                      <a:pt x="12080752" y="7370163"/>
                    </a:lnTo>
                    <a:cubicBezTo>
                      <a:pt x="12081560" y="7379984"/>
                      <a:pt x="12078222" y="7389697"/>
                      <a:pt x="12071548" y="7396948"/>
                    </a:cubicBezTo>
                    <a:cubicBezTo>
                      <a:pt x="12064874" y="7404198"/>
                      <a:pt x="12055470" y="7408327"/>
                      <a:pt x="12045615" y="7408333"/>
                    </a:cubicBezTo>
                    <a:lnTo>
                      <a:pt x="11991781" y="7408333"/>
                    </a:lnTo>
                    <a:cubicBezTo>
                      <a:pt x="11922799" y="7408342"/>
                      <a:pt x="11863922" y="7358477"/>
                      <a:pt x="11852575" y="7290435"/>
                    </a:cubicBezTo>
                    <a:lnTo>
                      <a:pt x="11738204" y="6603436"/>
                    </a:lnTo>
                    <a:cubicBezTo>
                      <a:pt x="11736864" y="6595533"/>
                      <a:pt x="11725575" y="6595533"/>
                      <a:pt x="11724235" y="6603436"/>
                    </a:cubicBezTo>
                    <a:lnTo>
                      <a:pt x="11609794" y="7290435"/>
                    </a:lnTo>
                    <a:cubicBezTo>
                      <a:pt x="11598442" y="7358504"/>
                      <a:pt x="11539525" y="7408376"/>
                      <a:pt x="11470517" y="7408333"/>
                    </a:cubicBezTo>
                    <a:lnTo>
                      <a:pt x="11416683" y="7408333"/>
                    </a:lnTo>
                    <a:cubicBezTo>
                      <a:pt x="11406828" y="7408327"/>
                      <a:pt x="11397424" y="7404198"/>
                      <a:pt x="11390750" y="7396948"/>
                    </a:cubicBezTo>
                    <a:cubicBezTo>
                      <a:pt x="11384076" y="7389697"/>
                      <a:pt x="11380738" y="7379984"/>
                      <a:pt x="11381546" y="7370163"/>
                    </a:cubicBezTo>
                    <a:lnTo>
                      <a:pt x="11448927" y="6561667"/>
                    </a:lnTo>
                    <a:lnTo>
                      <a:pt x="11511933" y="6120553"/>
                    </a:lnTo>
                    <a:moveTo>
                      <a:pt x="13318649" y="5150555"/>
                    </a:moveTo>
                    <a:cubicBezTo>
                      <a:pt x="13201749" y="5150555"/>
                      <a:pt x="13106983" y="5245322"/>
                      <a:pt x="13106983" y="5362222"/>
                    </a:cubicBezTo>
                    <a:lnTo>
                      <a:pt x="13106983" y="5432778"/>
                    </a:lnTo>
                    <a:cubicBezTo>
                      <a:pt x="13106983" y="5549678"/>
                      <a:pt x="13201749" y="5644445"/>
                      <a:pt x="13318649" y="5644445"/>
                    </a:cubicBezTo>
                    <a:cubicBezTo>
                      <a:pt x="13435549" y="5644445"/>
                      <a:pt x="13530315" y="5549678"/>
                      <a:pt x="13530315" y="5432778"/>
                    </a:cubicBezTo>
                    <a:lnTo>
                      <a:pt x="13530315" y="5362222"/>
                    </a:lnTo>
                    <a:cubicBezTo>
                      <a:pt x="13530315" y="5245322"/>
                      <a:pt x="13435549" y="5150555"/>
                      <a:pt x="13318649" y="5150555"/>
                    </a:cubicBezTo>
                    <a:moveTo>
                      <a:pt x="13099433" y="6120553"/>
                    </a:moveTo>
                    <a:cubicBezTo>
                      <a:pt x="13100633" y="6112439"/>
                      <a:pt x="13089203" y="6109264"/>
                      <a:pt x="13086028" y="6116814"/>
                    </a:cubicBezTo>
                    <a:lnTo>
                      <a:pt x="12932004" y="6476153"/>
                    </a:lnTo>
                    <a:cubicBezTo>
                      <a:pt x="12909748" y="6528074"/>
                      <a:pt x="12858672" y="6561717"/>
                      <a:pt x="12802182" y="6561667"/>
                    </a:cubicBezTo>
                    <a:lnTo>
                      <a:pt x="12737130" y="6561667"/>
                    </a:lnTo>
                    <a:cubicBezTo>
                      <a:pt x="12725266" y="6561677"/>
                      <a:pt x="12714191" y="6555723"/>
                      <a:pt x="12707655" y="6545821"/>
                    </a:cubicBezTo>
                    <a:cubicBezTo>
                      <a:pt x="12701120" y="6535918"/>
                      <a:pt x="12700000" y="6523394"/>
                      <a:pt x="12704675" y="6512489"/>
                    </a:cubicBezTo>
                    <a:lnTo>
                      <a:pt x="12895316" y="6067778"/>
                    </a:lnTo>
                    <a:lnTo>
                      <a:pt x="12965448" y="5892377"/>
                    </a:lnTo>
                    <a:cubicBezTo>
                      <a:pt x="13008318" y="5785238"/>
                      <a:pt x="13112094" y="5714992"/>
                      <a:pt x="13227492" y="5715000"/>
                    </a:cubicBezTo>
                    <a:lnTo>
                      <a:pt x="13409806" y="5715000"/>
                    </a:lnTo>
                    <a:cubicBezTo>
                      <a:pt x="13525204" y="5714992"/>
                      <a:pt x="13628980" y="5785238"/>
                      <a:pt x="13671851" y="5892377"/>
                    </a:cubicBezTo>
                    <a:lnTo>
                      <a:pt x="13741983" y="6067778"/>
                    </a:lnTo>
                    <a:lnTo>
                      <a:pt x="13932553" y="6512489"/>
                    </a:lnTo>
                    <a:cubicBezTo>
                      <a:pt x="13937227" y="6523394"/>
                      <a:pt x="13936107" y="6535918"/>
                      <a:pt x="13929573" y="6545821"/>
                    </a:cubicBezTo>
                    <a:cubicBezTo>
                      <a:pt x="13923037" y="6555723"/>
                      <a:pt x="13911962" y="6561677"/>
                      <a:pt x="13900097" y="6561667"/>
                    </a:cubicBezTo>
                    <a:lnTo>
                      <a:pt x="13835045" y="6561667"/>
                    </a:lnTo>
                    <a:cubicBezTo>
                      <a:pt x="13778607" y="6561661"/>
                      <a:pt x="13727601" y="6528026"/>
                      <a:pt x="13705363" y="6476153"/>
                    </a:cubicBezTo>
                    <a:lnTo>
                      <a:pt x="13551342" y="6116814"/>
                    </a:lnTo>
                    <a:cubicBezTo>
                      <a:pt x="13548095" y="6109264"/>
                      <a:pt x="13536736" y="6112439"/>
                      <a:pt x="13537865" y="6120553"/>
                    </a:cubicBezTo>
                    <a:lnTo>
                      <a:pt x="13600872" y="6561667"/>
                    </a:lnTo>
                    <a:lnTo>
                      <a:pt x="13668252" y="7370163"/>
                    </a:lnTo>
                    <a:cubicBezTo>
                      <a:pt x="13669060" y="7379984"/>
                      <a:pt x="13665722" y="7389697"/>
                      <a:pt x="13659048" y="7396948"/>
                    </a:cubicBezTo>
                    <a:cubicBezTo>
                      <a:pt x="13652374" y="7404198"/>
                      <a:pt x="13642970" y="7408327"/>
                      <a:pt x="13633115" y="7408333"/>
                    </a:cubicBezTo>
                    <a:lnTo>
                      <a:pt x="13579281" y="7408333"/>
                    </a:lnTo>
                    <a:cubicBezTo>
                      <a:pt x="13510299" y="7408342"/>
                      <a:pt x="13451422" y="7358477"/>
                      <a:pt x="13440076" y="7290435"/>
                    </a:cubicBezTo>
                    <a:lnTo>
                      <a:pt x="13325704" y="6603436"/>
                    </a:lnTo>
                    <a:cubicBezTo>
                      <a:pt x="13324363" y="6595533"/>
                      <a:pt x="13313076" y="6595533"/>
                      <a:pt x="13311735" y="6603436"/>
                    </a:cubicBezTo>
                    <a:lnTo>
                      <a:pt x="13197294" y="7290435"/>
                    </a:lnTo>
                    <a:cubicBezTo>
                      <a:pt x="13185942" y="7358504"/>
                      <a:pt x="13127025" y="7408376"/>
                      <a:pt x="13058017" y="7408333"/>
                    </a:cubicBezTo>
                    <a:lnTo>
                      <a:pt x="13004183" y="7408333"/>
                    </a:lnTo>
                    <a:cubicBezTo>
                      <a:pt x="12994328" y="7408327"/>
                      <a:pt x="12984924" y="7404198"/>
                      <a:pt x="12978250" y="7396948"/>
                    </a:cubicBezTo>
                    <a:cubicBezTo>
                      <a:pt x="12971576" y="7389697"/>
                      <a:pt x="12968239" y="7379984"/>
                      <a:pt x="12969046" y="7370163"/>
                    </a:cubicBezTo>
                    <a:lnTo>
                      <a:pt x="13036427" y="6561667"/>
                    </a:lnTo>
                    <a:lnTo>
                      <a:pt x="13099433" y="6120553"/>
                    </a:lnTo>
                    <a:moveTo>
                      <a:pt x="14906149" y="5150555"/>
                    </a:moveTo>
                    <a:cubicBezTo>
                      <a:pt x="14789249" y="5150555"/>
                      <a:pt x="14694483" y="5245322"/>
                      <a:pt x="14694483" y="5362222"/>
                    </a:cubicBezTo>
                    <a:lnTo>
                      <a:pt x="14694483" y="5432778"/>
                    </a:lnTo>
                    <a:cubicBezTo>
                      <a:pt x="14694483" y="5549678"/>
                      <a:pt x="14789249" y="5644445"/>
                      <a:pt x="14906149" y="5644445"/>
                    </a:cubicBezTo>
                    <a:cubicBezTo>
                      <a:pt x="15023049" y="5644445"/>
                      <a:pt x="15117815" y="5549678"/>
                      <a:pt x="15117815" y="5432778"/>
                    </a:cubicBezTo>
                    <a:lnTo>
                      <a:pt x="15117815" y="5362222"/>
                    </a:lnTo>
                    <a:cubicBezTo>
                      <a:pt x="15117815" y="5245322"/>
                      <a:pt x="15023049" y="5150555"/>
                      <a:pt x="14906149" y="5150555"/>
                    </a:cubicBezTo>
                    <a:moveTo>
                      <a:pt x="14686933" y="6120553"/>
                    </a:moveTo>
                    <a:cubicBezTo>
                      <a:pt x="14688133" y="6112439"/>
                      <a:pt x="14676703" y="6109264"/>
                      <a:pt x="14673528" y="6116814"/>
                    </a:cubicBezTo>
                    <a:lnTo>
                      <a:pt x="14519504" y="6476153"/>
                    </a:lnTo>
                    <a:cubicBezTo>
                      <a:pt x="14497248" y="6528074"/>
                      <a:pt x="14446172" y="6561717"/>
                      <a:pt x="14389683" y="6561667"/>
                    </a:cubicBezTo>
                    <a:lnTo>
                      <a:pt x="14324629" y="6561667"/>
                    </a:lnTo>
                    <a:cubicBezTo>
                      <a:pt x="14312765" y="6561677"/>
                      <a:pt x="14301690" y="6555723"/>
                      <a:pt x="14295155" y="6545821"/>
                    </a:cubicBezTo>
                    <a:cubicBezTo>
                      <a:pt x="14288619" y="6535918"/>
                      <a:pt x="14287500" y="6523394"/>
                      <a:pt x="14292174" y="6512489"/>
                    </a:cubicBezTo>
                    <a:lnTo>
                      <a:pt x="14482815" y="6067778"/>
                    </a:lnTo>
                    <a:lnTo>
                      <a:pt x="14552947" y="5892377"/>
                    </a:lnTo>
                    <a:cubicBezTo>
                      <a:pt x="14595818" y="5785238"/>
                      <a:pt x="14699594" y="5714992"/>
                      <a:pt x="14814992" y="5715000"/>
                    </a:cubicBezTo>
                    <a:lnTo>
                      <a:pt x="14997306" y="5715000"/>
                    </a:lnTo>
                    <a:cubicBezTo>
                      <a:pt x="15112704" y="5714992"/>
                      <a:pt x="15216480" y="5785238"/>
                      <a:pt x="15259351" y="5892377"/>
                    </a:cubicBezTo>
                    <a:lnTo>
                      <a:pt x="15329483" y="6067778"/>
                    </a:lnTo>
                    <a:lnTo>
                      <a:pt x="15520053" y="6512489"/>
                    </a:lnTo>
                    <a:cubicBezTo>
                      <a:pt x="15524727" y="6523394"/>
                      <a:pt x="15523607" y="6535918"/>
                      <a:pt x="15517073" y="6545821"/>
                    </a:cubicBezTo>
                    <a:cubicBezTo>
                      <a:pt x="15510537" y="6555723"/>
                      <a:pt x="15499462" y="6561677"/>
                      <a:pt x="15487597" y="6561667"/>
                    </a:cubicBezTo>
                    <a:lnTo>
                      <a:pt x="15422545" y="6561667"/>
                    </a:lnTo>
                    <a:cubicBezTo>
                      <a:pt x="15366107" y="6561661"/>
                      <a:pt x="15315101" y="6528026"/>
                      <a:pt x="15292863" y="6476153"/>
                    </a:cubicBezTo>
                    <a:lnTo>
                      <a:pt x="15138842" y="6116814"/>
                    </a:lnTo>
                    <a:cubicBezTo>
                      <a:pt x="15135595" y="6109264"/>
                      <a:pt x="15124236" y="6112439"/>
                      <a:pt x="15125365" y="6120553"/>
                    </a:cubicBezTo>
                    <a:lnTo>
                      <a:pt x="15188372" y="6561667"/>
                    </a:lnTo>
                    <a:lnTo>
                      <a:pt x="15255752" y="7370163"/>
                    </a:lnTo>
                    <a:cubicBezTo>
                      <a:pt x="15256560" y="7379984"/>
                      <a:pt x="15253222" y="7389697"/>
                      <a:pt x="15246548" y="7396948"/>
                    </a:cubicBezTo>
                    <a:cubicBezTo>
                      <a:pt x="15239874" y="7404198"/>
                      <a:pt x="15230470" y="7408327"/>
                      <a:pt x="15220615" y="7408333"/>
                    </a:cubicBezTo>
                    <a:lnTo>
                      <a:pt x="15166781" y="7408333"/>
                    </a:lnTo>
                    <a:cubicBezTo>
                      <a:pt x="15097799" y="7408342"/>
                      <a:pt x="15038922" y="7358477"/>
                      <a:pt x="15027576" y="7290435"/>
                    </a:cubicBezTo>
                    <a:lnTo>
                      <a:pt x="14913204" y="6603436"/>
                    </a:lnTo>
                    <a:cubicBezTo>
                      <a:pt x="14911863" y="6595533"/>
                      <a:pt x="14900576" y="6595533"/>
                      <a:pt x="14899235" y="6603436"/>
                    </a:cubicBezTo>
                    <a:lnTo>
                      <a:pt x="14784794" y="7290435"/>
                    </a:lnTo>
                    <a:cubicBezTo>
                      <a:pt x="14773442" y="7358504"/>
                      <a:pt x="14714525" y="7408376"/>
                      <a:pt x="14645517" y="7408333"/>
                    </a:cubicBezTo>
                    <a:lnTo>
                      <a:pt x="14591683" y="7408333"/>
                    </a:lnTo>
                    <a:cubicBezTo>
                      <a:pt x="14581828" y="7408327"/>
                      <a:pt x="14572425" y="7404198"/>
                      <a:pt x="14565750" y="7396948"/>
                    </a:cubicBezTo>
                    <a:cubicBezTo>
                      <a:pt x="14559076" y="7389697"/>
                      <a:pt x="14555738" y="7379984"/>
                      <a:pt x="14556547" y="7370163"/>
                    </a:cubicBezTo>
                    <a:lnTo>
                      <a:pt x="14623927" y="6561667"/>
                    </a:lnTo>
                    <a:lnTo>
                      <a:pt x="14686933" y="6120553"/>
                    </a:lnTo>
                  </a:path>
                </a:pathLst>
              </a:custGeom>
              <a:solidFill>
                <a:srgbClr val="FFFFFF"/>
              </a:solidFill>
            </p:spPr>
          </p:sp>
          <p:sp>
            <p:nvSpPr>
              <p:cNvPr id="15" name="Freeform 15"/>
              <p:cNvSpPr/>
              <p:nvPr/>
            </p:nvSpPr>
            <p:spPr>
              <a:xfrm>
                <a:off x="16351" y="5150555"/>
                <a:ext cx="25049727" cy="4833099"/>
              </a:xfrm>
              <a:custGeom>
                <a:avLst/>
                <a:gdLst/>
                <a:ahLst/>
                <a:cxnLst/>
                <a:rect l="l" t="t" r="r" b="b"/>
                <a:pathLst>
                  <a:path w="25049727" h="4833099">
                    <a:moveTo>
                      <a:pt x="16493649" y="0"/>
                    </a:moveTo>
                    <a:cubicBezTo>
                      <a:pt x="16376749" y="0"/>
                      <a:pt x="16281983" y="94767"/>
                      <a:pt x="16281983" y="211667"/>
                    </a:cubicBezTo>
                    <a:lnTo>
                      <a:pt x="16281983" y="282223"/>
                    </a:lnTo>
                    <a:cubicBezTo>
                      <a:pt x="16281983" y="399123"/>
                      <a:pt x="16376749" y="493890"/>
                      <a:pt x="16493649" y="493890"/>
                    </a:cubicBezTo>
                    <a:cubicBezTo>
                      <a:pt x="16610549" y="493890"/>
                      <a:pt x="16705315" y="399123"/>
                      <a:pt x="16705315" y="282223"/>
                    </a:cubicBezTo>
                    <a:lnTo>
                      <a:pt x="16705315" y="211667"/>
                    </a:lnTo>
                    <a:cubicBezTo>
                      <a:pt x="16705315" y="94767"/>
                      <a:pt x="16610549" y="0"/>
                      <a:pt x="16493649" y="0"/>
                    </a:cubicBezTo>
                    <a:moveTo>
                      <a:pt x="16274433" y="969998"/>
                    </a:moveTo>
                    <a:cubicBezTo>
                      <a:pt x="16275633" y="961884"/>
                      <a:pt x="16264203" y="958709"/>
                      <a:pt x="16261028" y="966259"/>
                    </a:cubicBezTo>
                    <a:lnTo>
                      <a:pt x="16107004" y="1325598"/>
                    </a:lnTo>
                    <a:cubicBezTo>
                      <a:pt x="16084748" y="1377519"/>
                      <a:pt x="16033672" y="1411162"/>
                      <a:pt x="15977183" y="1411112"/>
                    </a:cubicBezTo>
                    <a:lnTo>
                      <a:pt x="15912129" y="1411112"/>
                    </a:lnTo>
                    <a:cubicBezTo>
                      <a:pt x="15900265" y="1411122"/>
                      <a:pt x="15889190" y="1405168"/>
                      <a:pt x="15882655" y="1395266"/>
                    </a:cubicBezTo>
                    <a:cubicBezTo>
                      <a:pt x="15876119" y="1385363"/>
                      <a:pt x="15875000" y="1372839"/>
                      <a:pt x="15879674" y="1361934"/>
                    </a:cubicBezTo>
                    <a:lnTo>
                      <a:pt x="16070315" y="917223"/>
                    </a:lnTo>
                    <a:lnTo>
                      <a:pt x="16140447" y="741822"/>
                    </a:lnTo>
                    <a:cubicBezTo>
                      <a:pt x="16183318" y="634683"/>
                      <a:pt x="16287094" y="564437"/>
                      <a:pt x="16402492" y="564445"/>
                    </a:cubicBezTo>
                    <a:lnTo>
                      <a:pt x="16584806" y="564445"/>
                    </a:lnTo>
                    <a:cubicBezTo>
                      <a:pt x="16700204" y="564437"/>
                      <a:pt x="16803980" y="634683"/>
                      <a:pt x="16846851" y="741822"/>
                    </a:cubicBezTo>
                    <a:lnTo>
                      <a:pt x="16916983" y="917223"/>
                    </a:lnTo>
                    <a:lnTo>
                      <a:pt x="17107553" y="1361934"/>
                    </a:lnTo>
                    <a:cubicBezTo>
                      <a:pt x="17112227" y="1372839"/>
                      <a:pt x="17111107" y="1385363"/>
                      <a:pt x="17104573" y="1395266"/>
                    </a:cubicBezTo>
                    <a:cubicBezTo>
                      <a:pt x="17098037" y="1405168"/>
                      <a:pt x="17086962" y="1411122"/>
                      <a:pt x="17075097" y="1411112"/>
                    </a:cubicBezTo>
                    <a:lnTo>
                      <a:pt x="17010045" y="1411112"/>
                    </a:lnTo>
                    <a:cubicBezTo>
                      <a:pt x="16953607" y="1411106"/>
                      <a:pt x="16902601" y="1377471"/>
                      <a:pt x="16880363" y="1325598"/>
                    </a:cubicBezTo>
                    <a:lnTo>
                      <a:pt x="16726342" y="966259"/>
                    </a:lnTo>
                    <a:cubicBezTo>
                      <a:pt x="16723095" y="958709"/>
                      <a:pt x="16711736" y="961884"/>
                      <a:pt x="16712865" y="969998"/>
                    </a:cubicBezTo>
                    <a:lnTo>
                      <a:pt x="16775872" y="1411112"/>
                    </a:lnTo>
                    <a:lnTo>
                      <a:pt x="16843252" y="2219608"/>
                    </a:lnTo>
                    <a:cubicBezTo>
                      <a:pt x="16844060" y="2229429"/>
                      <a:pt x="16840722" y="2239142"/>
                      <a:pt x="16834048" y="2246393"/>
                    </a:cubicBezTo>
                    <a:cubicBezTo>
                      <a:pt x="16827374" y="2253643"/>
                      <a:pt x="16817970" y="2257772"/>
                      <a:pt x="16808115" y="2257778"/>
                    </a:cubicBezTo>
                    <a:lnTo>
                      <a:pt x="16754281" y="2257778"/>
                    </a:lnTo>
                    <a:cubicBezTo>
                      <a:pt x="16685299" y="2257787"/>
                      <a:pt x="16626422" y="2207922"/>
                      <a:pt x="16615076" y="2139880"/>
                    </a:cubicBezTo>
                    <a:lnTo>
                      <a:pt x="16500704" y="1452881"/>
                    </a:lnTo>
                    <a:cubicBezTo>
                      <a:pt x="16499363" y="1444978"/>
                      <a:pt x="16488076" y="1444978"/>
                      <a:pt x="16486735" y="1452881"/>
                    </a:cubicBezTo>
                    <a:lnTo>
                      <a:pt x="16372294" y="2139880"/>
                    </a:lnTo>
                    <a:cubicBezTo>
                      <a:pt x="16360942" y="2207949"/>
                      <a:pt x="16302025" y="2257821"/>
                      <a:pt x="16233017" y="2257778"/>
                    </a:cubicBezTo>
                    <a:lnTo>
                      <a:pt x="16179183" y="2257778"/>
                    </a:lnTo>
                    <a:cubicBezTo>
                      <a:pt x="16169328" y="2257772"/>
                      <a:pt x="16159925" y="2253643"/>
                      <a:pt x="16153250" y="2246393"/>
                    </a:cubicBezTo>
                    <a:cubicBezTo>
                      <a:pt x="16146576" y="2239142"/>
                      <a:pt x="16143238" y="2229429"/>
                      <a:pt x="16144047" y="2219608"/>
                    </a:cubicBezTo>
                    <a:lnTo>
                      <a:pt x="16211427" y="1411112"/>
                    </a:lnTo>
                    <a:lnTo>
                      <a:pt x="16274433" y="969998"/>
                    </a:lnTo>
                    <a:moveTo>
                      <a:pt x="18081149" y="0"/>
                    </a:moveTo>
                    <a:cubicBezTo>
                      <a:pt x="17964249" y="0"/>
                      <a:pt x="17869483" y="94767"/>
                      <a:pt x="17869483" y="211667"/>
                    </a:cubicBezTo>
                    <a:lnTo>
                      <a:pt x="17869483" y="282223"/>
                    </a:lnTo>
                    <a:cubicBezTo>
                      <a:pt x="17869483" y="399123"/>
                      <a:pt x="17964249" y="493890"/>
                      <a:pt x="18081149" y="493890"/>
                    </a:cubicBezTo>
                    <a:cubicBezTo>
                      <a:pt x="18198049" y="493890"/>
                      <a:pt x="18292815" y="399123"/>
                      <a:pt x="18292815" y="282223"/>
                    </a:cubicBezTo>
                    <a:lnTo>
                      <a:pt x="18292815" y="211667"/>
                    </a:lnTo>
                    <a:cubicBezTo>
                      <a:pt x="18292815" y="94767"/>
                      <a:pt x="18198049" y="0"/>
                      <a:pt x="18081149" y="0"/>
                    </a:cubicBezTo>
                    <a:moveTo>
                      <a:pt x="17861933" y="969998"/>
                    </a:moveTo>
                    <a:cubicBezTo>
                      <a:pt x="17863133" y="961884"/>
                      <a:pt x="17851703" y="958709"/>
                      <a:pt x="17848528" y="966259"/>
                    </a:cubicBezTo>
                    <a:lnTo>
                      <a:pt x="17694504" y="1325598"/>
                    </a:lnTo>
                    <a:cubicBezTo>
                      <a:pt x="17672248" y="1377519"/>
                      <a:pt x="17621172" y="1411162"/>
                      <a:pt x="17564683" y="1411112"/>
                    </a:cubicBezTo>
                    <a:lnTo>
                      <a:pt x="17499629" y="1411112"/>
                    </a:lnTo>
                    <a:cubicBezTo>
                      <a:pt x="17487765" y="1411122"/>
                      <a:pt x="17476690" y="1405168"/>
                      <a:pt x="17470155" y="1395266"/>
                    </a:cubicBezTo>
                    <a:cubicBezTo>
                      <a:pt x="17463619" y="1385363"/>
                      <a:pt x="17462500" y="1372839"/>
                      <a:pt x="17467174" y="1361934"/>
                    </a:cubicBezTo>
                    <a:lnTo>
                      <a:pt x="17657815" y="917223"/>
                    </a:lnTo>
                    <a:lnTo>
                      <a:pt x="17727947" y="741822"/>
                    </a:lnTo>
                    <a:cubicBezTo>
                      <a:pt x="17770818" y="634683"/>
                      <a:pt x="17874594" y="564437"/>
                      <a:pt x="17989992" y="564445"/>
                    </a:cubicBezTo>
                    <a:lnTo>
                      <a:pt x="18172306" y="564445"/>
                    </a:lnTo>
                    <a:cubicBezTo>
                      <a:pt x="18287704" y="564437"/>
                      <a:pt x="18391480" y="634683"/>
                      <a:pt x="18434351" y="741822"/>
                    </a:cubicBezTo>
                    <a:lnTo>
                      <a:pt x="18504483" y="917223"/>
                    </a:lnTo>
                    <a:lnTo>
                      <a:pt x="18695053" y="1361934"/>
                    </a:lnTo>
                    <a:cubicBezTo>
                      <a:pt x="18699727" y="1372839"/>
                      <a:pt x="18698607" y="1385363"/>
                      <a:pt x="18692073" y="1395266"/>
                    </a:cubicBezTo>
                    <a:cubicBezTo>
                      <a:pt x="18685537" y="1405168"/>
                      <a:pt x="18674462" y="1411122"/>
                      <a:pt x="18662597" y="1411112"/>
                    </a:cubicBezTo>
                    <a:lnTo>
                      <a:pt x="18597545" y="1411112"/>
                    </a:lnTo>
                    <a:cubicBezTo>
                      <a:pt x="18541107" y="1411106"/>
                      <a:pt x="18490101" y="1377471"/>
                      <a:pt x="18467863" y="1325598"/>
                    </a:cubicBezTo>
                    <a:lnTo>
                      <a:pt x="18313842" y="966259"/>
                    </a:lnTo>
                    <a:cubicBezTo>
                      <a:pt x="18310595" y="958709"/>
                      <a:pt x="18299236" y="961884"/>
                      <a:pt x="18300365" y="969998"/>
                    </a:cubicBezTo>
                    <a:lnTo>
                      <a:pt x="18363372" y="1411112"/>
                    </a:lnTo>
                    <a:lnTo>
                      <a:pt x="18430752" y="2219608"/>
                    </a:lnTo>
                    <a:cubicBezTo>
                      <a:pt x="18431560" y="2229429"/>
                      <a:pt x="18428222" y="2239142"/>
                      <a:pt x="18421548" y="2246393"/>
                    </a:cubicBezTo>
                    <a:cubicBezTo>
                      <a:pt x="18414874" y="2253643"/>
                      <a:pt x="18405470" y="2257772"/>
                      <a:pt x="18395615" y="2257778"/>
                    </a:cubicBezTo>
                    <a:lnTo>
                      <a:pt x="18341781" y="2257778"/>
                    </a:lnTo>
                    <a:cubicBezTo>
                      <a:pt x="18272799" y="2257787"/>
                      <a:pt x="18213922" y="2207922"/>
                      <a:pt x="18202576" y="2139880"/>
                    </a:cubicBezTo>
                    <a:lnTo>
                      <a:pt x="18088204" y="1452881"/>
                    </a:lnTo>
                    <a:cubicBezTo>
                      <a:pt x="18086863" y="1444978"/>
                      <a:pt x="18075576" y="1444978"/>
                      <a:pt x="18074235" y="1452881"/>
                    </a:cubicBezTo>
                    <a:lnTo>
                      <a:pt x="17959794" y="2139880"/>
                    </a:lnTo>
                    <a:cubicBezTo>
                      <a:pt x="17948442" y="2207949"/>
                      <a:pt x="17889525" y="2257821"/>
                      <a:pt x="17820517" y="2257778"/>
                    </a:cubicBezTo>
                    <a:lnTo>
                      <a:pt x="17766683" y="2257778"/>
                    </a:lnTo>
                    <a:cubicBezTo>
                      <a:pt x="17756828" y="2257772"/>
                      <a:pt x="17747425" y="2253643"/>
                      <a:pt x="17740750" y="2246393"/>
                    </a:cubicBezTo>
                    <a:cubicBezTo>
                      <a:pt x="17734076" y="2239142"/>
                      <a:pt x="17730738" y="2229429"/>
                      <a:pt x="17731547" y="2219608"/>
                    </a:cubicBezTo>
                    <a:lnTo>
                      <a:pt x="17798927" y="1411112"/>
                    </a:lnTo>
                    <a:lnTo>
                      <a:pt x="17861933" y="969998"/>
                    </a:lnTo>
                    <a:moveTo>
                      <a:pt x="19668649" y="0"/>
                    </a:moveTo>
                    <a:cubicBezTo>
                      <a:pt x="19551749" y="0"/>
                      <a:pt x="19456983" y="94767"/>
                      <a:pt x="19456983" y="211667"/>
                    </a:cubicBezTo>
                    <a:lnTo>
                      <a:pt x="19456983" y="282223"/>
                    </a:lnTo>
                    <a:cubicBezTo>
                      <a:pt x="19456983" y="399123"/>
                      <a:pt x="19551749" y="493890"/>
                      <a:pt x="19668649" y="493890"/>
                    </a:cubicBezTo>
                    <a:cubicBezTo>
                      <a:pt x="19785549" y="493890"/>
                      <a:pt x="19880315" y="399123"/>
                      <a:pt x="19880315" y="282223"/>
                    </a:cubicBezTo>
                    <a:lnTo>
                      <a:pt x="19880315" y="211667"/>
                    </a:lnTo>
                    <a:cubicBezTo>
                      <a:pt x="19880315" y="94767"/>
                      <a:pt x="19785549" y="0"/>
                      <a:pt x="19668649" y="0"/>
                    </a:cubicBezTo>
                    <a:moveTo>
                      <a:pt x="19449433" y="969998"/>
                    </a:moveTo>
                    <a:cubicBezTo>
                      <a:pt x="19450633" y="961884"/>
                      <a:pt x="19439203" y="958709"/>
                      <a:pt x="19436028" y="966259"/>
                    </a:cubicBezTo>
                    <a:lnTo>
                      <a:pt x="19282004" y="1325598"/>
                    </a:lnTo>
                    <a:cubicBezTo>
                      <a:pt x="19259748" y="1377519"/>
                      <a:pt x="19208672" y="1411162"/>
                      <a:pt x="19152183" y="1411112"/>
                    </a:cubicBezTo>
                    <a:lnTo>
                      <a:pt x="19087129" y="1411112"/>
                    </a:lnTo>
                    <a:cubicBezTo>
                      <a:pt x="19075265" y="1411122"/>
                      <a:pt x="19064190" y="1405168"/>
                      <a:pt x="19057655" y="1395266"/>
                    </a:cubicBezTo>
                    <a:cubicBezTo>
                      <a:pt x="19051119" y="1385363"/>
                      <a:pt x="19050000" y="1372839"/>
                      <a:pt x="19054674" y="1361934"/>
                    </a:cubicBezTo>
                    <a:lnTo>
                      <a:pt x="19245315" y="917223"/>
                    </a:lnTo>
                    <a:lnTo>
                      <a:pt x="19315447" y="741822"/>
                    </a:lnTo>
                    <a:cubicBezTo>
                      <a:pt x="19358318" y="634683"/>
                      <a:pt x="19462094" y="564437"/>
                      <a:pt x="19577492" y="564445"/>
                    </a:cubicBezTo>
                    <a:lnTo>
                      <a:pt x="19759806" y="564445"/>
                    </a:lnTo>
                    <a:cubicBezTo>
                      <a:pt x="19875204" y="564437"/>
                      <a:pt x="19978980" y="634683"/>
                      <a:pt x="20021851" y="741822"/>
                    </a:cubicBezTo>
                    <a:lnTo>
                      <a:pt x="20091983" y="917223"/>
                    </a:lnTo>
                    <a:lnTo>
                      <a:pt x="20282553" y="1361934"/>
                    </a:lnTo>
                    <a:cubicBezTo>
                      <a:pt x="20287227" y="1372839"/>
                      <a:pt x="20286107" y="1385363"/>
                      <a:pt x="20279573" y="1395266"/>
                    </a:cubicBezTo>
                    <a:cubicBezTo>
                      <a:pt x="20273037" y="1405168"/>
                      <a:pt x="20261962" y="1411122"/>
                      <a:pt x="20250097" y="1411112"/>
                    </a:cubicBezTo>
                    <a:lnTo>
                      <a:pt x="20185045" y="1411112"/>
                    </a:lnTo>
                    <a:cubicBezTo>
                      <a:pt x="20128607" y="1411106"/>
                      <a:pt x="20077601" y="1377471"/>
                      <a:pt x="20055363" y="1325598"/>
                    </a:cubicBezTo>
                    <a:lnTo>
                      <a:pt x="19901342" y="966259"/>
                    </a:lnTo>
                    <a:cubicBezTo>
                      <a:pt x="19898095" y="958709"/>
                      <a:pt x="19886736" y="961884"/>
                      <a:pt x="19887865" y="969998"/>
                    </a:cubicBezTo>
                    <a:lnTo>
                      <a:pt x="19950872" y="1411112"/>
                    </a:lnTo>
                    <a:lnTo>
                      <a:pt x="20018252" y="2219608"/>
                    </a:lnTo>
                    <a:cubicBezTo>
                      <a:pt x="20019060" y="2229429"/>
                      <a:pt x="20015722" y="2239142"/>
                      <a:pt x="20009048" y="2246393"/>
                    </a:cubicBezTo>
                    <a:cubicBezTo>
                      <a:pt x="20002374" y="2253643"/>
                      <a:pt x="19992970" y="2257772"/>
                      <a:pt x="19983115" y="2257778"/>
                    </a:cubicBezTo>
                    <a:lnTo>
                      <a:pt x="19929281" y="2257778"/>
                    </a:lnTo>
                    <a:cubicBezTo>
                      <a:pt x="19860299" y="2257787"/>
                      <a:pt x="19801422" y="2207922"/>
                      <a:pt x="19790076" y="2139880"/>
                    </a:cubicBezTo>
                    <a:lnTo>
                      <a:pt x="19675704" y="1452881"/>
                    </a:lnTo>
                    <a:cubicBezTo>
                      <a:pt x="19674363" y="1444978"/>
                      <a:pt x="19663076" y="1444978"/>
                      <a:pt x="19661735" y="1452881"/>
                    </a:cubicBezTo>
                    <a:lnTo>
                      <a:pt x="19547294" y="2139880"/>
                    </a:lnTo>
                    <a:cubicBezTo>
                      <a:pt x="19535942" y="2207949"/>
                      <a:pt x="19477025" y="2257821"/>
                      <a:pt x="19408017" y="2257778"/>
                    </a:cubicBezTo>
                    <a:lnTo>
                      <a:pt x="19354183" y="2257778"/>
                    </a:lnTo>
                    <a:cubicBezTo>
                      <a:pt x="19344328" y="2257772"/>
                      <a:pt x="19334925" y="2253643"/>
                      <a:pt x="19328250" y="2246393"/>
                    </a:cubicBezTo>
                    <a:cubicBezTo>
                      <a:pt x="19321576" y="2239142"/>
                      <a:pt x="19318238" y="2229429"/>
                      <a:pt x="19319047" y="2219608"/>
                    </a:cubicBezTo>
                    <a:lnTo>
                      <a:pt x="19386427" y="1411112"/>
                    </a:lnTo>
                    <a:lnTo>
                      <a:pt x="19449433" y="969998"/>
                    </a:lnTo>
                    <a:moveTo>
                      <a:pt x="21256149" y="0"/>
                    </a:moveTo>
                    <a:cubicBezTo>
                      <a:pt x="21139249" y="0"/>
                      <a:pt x="21044483" y="94767"/>
                      <a:pt x="21044483" y="211667"/>
                    </a:cubicBezTo>
                    <a:lnTo>
                      <a:pt x="21044483" y="282223"/>
                    </a:lnTo>
                    <a:cubicBezTo>
                      <a:pt x="21044483" y="399123"/>
                      <a:pt x="21139249" y="493890"/>
                      <a:pt x="21256149" y="493890"/>
                    </a:cubicBezTo>
                    <a:cubicBezTo>
                      <a:pt x="21373049" y="493890"/>
                      <a:pt x="21467815" y="399123"/>
                      <a:pt x="21467815" y="282223"/>
                    </a:cubicBezTo>
                    <a:lnTo>
                      <a:pt x="21467815" y="211667"/>
                    </a:lnTo>
                    <a:cubicBezTo>
                      <a:pt x="21467815" y="94767"/>
                      <a:pt x="21373049" y="0"/>
                      <a:pt x="21256149" y="0"/>
                    </a:cubicBezTo>
                    <a:moveTo>
                      <a:pt x="21036933" y="969998"/>
                    </a:moveTo>
                    <a:cubicBezTo>
                      <a:pt x="21038133" y="961884"/>
                      <a:pt x="21026703" y="958709"/>
                      <a:pt x="21023528" y="966259"/>
                    </a:cubicBezTo>
                    <a:lnTo>
                      <a:pt x="20869504" y="1325598"/>
                    </a:lnTo>
                    <a:cubicBezTo>
                      <a:pt x="20847248" y="1377519"/>
                      <a:pt x="20796172" y="1411162"/>
                      <a:pt x="20739683" y="1411112"/>
                    </a:cubicBezTo>
                    <a:lnTo>
                      <a:pt x="20674629" y="1411112"/>
                    </a:lnTo>
                    <a:cubicBezTo>
                      <a:pt x="20662765" y="1411122"/>
                      <a:pt x="20651690" y="1405168"/>
                      <a:pt x="20645155" y="1395266"/>
                    </a:cubicBezTo>
                    <a:cubicBezTo>
                      <a:pt x="20638619" y="1385363"/>
                      <a:pt x="20637500" y="1372839"/>
                      <a:pt x="20642174" y="1361934"/>
                    </a:cubicBezTo>
                    <a:lnTo>
                      <a:pt x="20832815" y="917223"/>
                    </a:lnTo>
                    <a:lnTo>
                      <a:pt x="20902947" y="741822"/>
                    </a:lnTo>
                    <a:cubicBezTo>
                      <a:pt x="20945818" y="634683"/>
                      <a:pt x="21049594" y="564437"/>
                      <a:pt x="21164992" y="564445"/>
                    </a:cubicBezTo>
                    <a:lnTo>
                      <a:pt x="21347306" y="564445"/>
                    </a:lnTo>
                    <a:cubicBezTo>
                      <a:pt x="21462704" y="564437"/>
                      <a:pt x="21566480" y="634683"/>
                      <a:pt x="21609351" y="741822"/>
                    </a:cubicBezTo>
                    <a:lnTo>
                      <a:pt x="21679483" y="917223"/>
                    </a:lnTo>
                    <a:lnTo>
                      <a:pt x="21870053" y="1361934"/>
                    </a:lnTo>
                    <a:cubicBezTo>
                      <a:pt x="21874727" y="1372839"/>
                      <a:pt x="21873607" y="1385363"/>
                      <a:pt x="21867073" y="1395266"/>
                    </a:cubicBezTo>
                    <a:cubicBezTo>
                      <a:pt x="21860537" y="1405168"/>
                      <a:pt x="21849462" y="1411122"/>
                      <a:pt x="21837597" y="1411112"/>
                    </a:cubicBezTo>
                    <a:lnTo>
                      <a:pt x="21772545" y="1411112"/>
                    </a:lnTo>
                    <a:cubicBezTo>
                      <a:pt x="21716107" y="1411106"/>
                      <a:pt x="21665101" y="1377471"/>
                      <a:pt x="21642863" y="1325598"/>
                    </a:cubicBezTo>
                    <a:lnTo>
                      <a:pt x="21488842" y="966259"/>
                    </a:lnTo>
                    <a:cubicBezTo>
                      <a:pt x="21485595" y="958709"/>
                      <a:pt x="21474236" y="961884"/>
                      <a:pt x="21475365" y="969998"/>
                    </a:cubicBezTo>
                    <a:lnTo>
                      <a:pt x="21538372" y="1411112"/>
                    </a:lnTo>
                    <a:lnTo>
                      <a:pt x="21605752" y="2219608"/>
                    </a:lnTo>
                    <a:cubicBezTo>
                      <a:pt x="21606560" y="2229429"/>
                      <a:pt x="21603222" y="2239142"/>
                      <a:pt x="21596548" y="2246393"/>
                    </a:cubicBezTo>
                    <a:cubicBezTo>
                      <a:pt x="21589874" y="2253643"/>
                      <a:pt x="21580470" y="2257772"/>
                      <a:pt x="21570615" y="2257778"/>
                    </a:cubicBezTo>
                    <a:lnTo>
                      <a:pt x="21516781" y="2257778"/>
                    </a:lnTo>
                    <a:cubicBezTo>
                      <a:pt x="21447799" y="2257787"/>
                      <a:pt x="21388922" y="2207922"/>
                      <a:pt x="21377576" y="2139880"/>
                    </a:cubicBezTo>
                    <a:lnTo>
                      <a:pt x="21263204" y="1452881"/>
                    </a:lnTo>
                    <a:cubicBezTo>
                      <a:pt x="21261863" y="1444978"/>
                      <a:pt x="21250576" y="1444978"/>
                      <a:pt x="21249235" y="1452881"/>
                    </a:cubicBezTo>
                    <a:lnTo>
                      <a:pt x="21134794" y="2139880"/>
                    </a:lnTo>
                    <a:cubicBezTo>
                      <a:pt x="21123442" y="2207949"/>
                      <a:pt x="21064525" y="2257821"/>
                      <a:pt x="20995517" y="2257778"/>
                    </a:cubicBezTo>
                    <a:lnTo>
                      <a:pt x="20941683" y="2257778"/>
                    </a:lnTo>
                    <a:cubicBezTo>
                      <a:pt x="20931828" y="2257772"/>
                      <a:pt x="20922425" y="2253643"/>
                      <a:pt x="20915750" y="2246393"/>
                    </a:cubicBezTo>
                    <a:cubicBezTo>
                      <a:pt x="20909076" y="2239142"/>
                      <a:pt x="20905738" y="2229429"/>
                      <a:pt x="20906547" y="2219608"/>
                    </a:cubicBezTo>
                    <a:lnTo>
                      <a:pt x="20973927" y="1411112"/>
                    </a:lnTo>
                    <a:lnTo>
                      <a:pt x="21036933" y="969998"/>
                    </a:lnTo>
                    <a:moveTo>
                      <a:pt x="22843649" y="0"/>
                    </a:moveTo>
                    <a:cubicBezTo>
                      <a:pt x="22726749" y="0"/>
                      <a:pt x="22631983" y="94767"/>
                      <a:pt x="22631983" y="211667"/>
                    </a:cubicBezTo>
                    <a:lnTo>
                      <a:pt x="22631983" y="282223"/>
                    </a:lnTo>
                    <a:cubicBezTo>
                      <a:pt x="22631983" y="399123"/>
                      <a:pt x="22726749" y="493890"/>
                      <a:pt x="22843649" y="493890"/>
                    </a:cubicBezTo>
                    <a:cubicBezTo>
                      <a:pt x="22960549" y="493890"/>
                      <a:pt x="23055315" y="399123"/>
                      <a:pt x="23055315" y="282223"/>
                    </a:cubicBezTo>
                    <a:lnTo>
                      <a:pt x="23055315" y="211667"/>
                    </a:lnTo>
                    <a:cubicBezTo>
                      <a:pt x="23055315" y="94767"/>
                      <a:pt x="22960549" y="0"/>
                      <a:pt x="22843649" y="0"/>
                    </a:cubicBezTo>
                    <a:moveTo>
                      <a:pt x="22624433" y="969998"/>
                    </a:moveTo>
                    <a:cubicBezTo>
                      <a:pt x="22625633" y="961884"/>
                      <a:pt x="22614203" y="958709"/>
                      <a:pt x="22611028" y="966259"/>
                    </a:cubicBezTo>
                    <a:lnTo>
                      <a:pt x="22457004" y="1325598"/>
                    </a:lnTo>
                    <a:cubicBezTo>
                      <a:pt x="22434748" y="1377519"/>
                      <a:pt x="22383672" y="1411162"/>
                      <a:pt x="22327183" y="1411112"/>
                    </a:cubicBezTo>
                    <a:lnTo>
                      <a:pt x="22262129" y="1411112"/>
                    </a:lnTo>
                    <a:cubicBezTo>
                      <a:pt x="22250265" y="1411122"/>
                      <a:pt x="22239190" y="1405168"/>
                      <a:pt x="22232655" y="1395266"/>
                    </a:cubicBezTo>
                    <a:cubicBezTo>
                      <a:pt x="22226119" y="1385363"/>
                      <a:pt x="22225000" y="1372839"/>
                      <a:pt x="22229674" y="1361934"/>
                    </a:cubicBezTo>
                    <a:lnTo>
                      <a:pt x="22420315" y="917223"/>
                    </a:lnTo>
                    <a:lnTo>
                      <a:pt x="22490447" y="741822"/>
                    </a:lnTo>
                    <a:cubicBezTo>
                      <a:pt x="22533318" y="634683"/>
                      <a:pt x="22637094" y="564437"/>
                      <a:pt x="22752492" y="564445"/>
                    </a:cubicBezTo>
                    <a:lnTo>
                      <a:pt x="22934806" y="564445"/>
                    </a:lnTo>
                    <a:cubicBezTo>
                      <a:pt x="23050204" y="564437"/>
                      <a:pt x="23153980" y="634683"/>
                      <a:pt x="23196851" y="741822"/>
                    </a:cubicBezTo>
                    <a:lnTo>
                      <a:pt x="23266983" y="917223"/>
                    </a:lnTo>
                    <a:lnTo>
                      <a:pt x="23457553" y="1361934"/>
                    </a:lnTo>
                    <a:cubicBezTo>
                      <a:pt x="23462227" y="1372839"/>
                      <a:pt x="23461107" y="1385363"/>
                      <a:pt x="23454573" y="1395266"/>
                    </a:cubicBezTo>
                    <a:cubicBezTo>
                      <a:pt x="23448037" y="1405168"/>
                      <a:pt x="23436962" y="1411122"/>
                      <a:pt x="23425097" y="1411112"/>
                    </a:cubicBezTo>
                    <a:lnTo>
                      <a:pt x="23360045" y="1411112"/>
                    </a:lnTo>
                    <a:cubicBezTo>
                      <a:pt x="23303607" y="1411106"/>
                      <a:pt x="23252601" y="1377471"/>
                      <a:pt x="23230363" y="1325598"/>
                    </a:cubicBezTo>
                    <a:lnTo>
                      <a:pt x="23076342" y="966259"/>
                    </a:lnTo>
                    <a:cubicBezTo>
                      <a:pt x="23073095" y="958709"/>
                      <a:pt x="23061736" y="961884"/>
                      <a:pt x="23062865" y="969998"/>
                    </a:cubicBezTo>
                    <a:lnTo>
                      <a:pt x="23125872" y="1411112"/>
                    </a:lnTo>
                    <a:lnTo>
                      <a:pt x="23193252" y="2219608"/>
                    </a:lnTo>
                    <a:cubicBezTo>
                      <a:pt x="23194060" y="2229429"/>
                      <a:pt x="23190722" y="2239142"/>
                      <a:pt x="23184048" y="2246393"/>
                    </a:cubicBezTo>
                    <a:cubicBezTo>
                      <a:pt x="23177374" y="2253643"/>
                      <a:pt x="23167970" y="2257772"/>
                      <a:pt x="23158115" y="2257778"/>
                    </a:cubicBezTo>
                    <a:lnTo>
                      <a:pt x="23104281" y="2257778"/>
                    </a:lnTo>
                    <a:cubicBezTo>
                      <a:pt x="23035299" y="2257787"/>
                      <a:pt x="22976422" y="2207922"/>
                      <a:pt x="22965076" y="2139880"/>
                    </a:cubicBezTo>
                    <a:lnTo>
                      <a:pt x="22850704" y="1452881"/>
                    </a:lnTo>
                    <a:cubicBezTo>
                      <a:pt x="22849363" y="1444978"/>
                      <a:pt x="22838076" y="1444978"/>
                      <a:pt x="22836735" y="1452881"/>
                    </a:cubicBezTo>
                    <a:lnTo>
                      <a:pt x="22722294" y="2139880"/>
                    </a:lnTo>
                    <a:cubicBezTo>
                      <a:pt x="22710942" y="2207949"/>
                      <a:pt x="22652025" y="2257821"/>
                      <a:pt x="22583017" y="2257778"/>
                    </a:cubicBezTo>
                    <a:lnTo>
                      <a:pt x="22529183" y="2257778"/>
                    </a:lnTo>
                    <a:cubicBezTo>
                      <a:pt x="22519328" y="2257772"/>
                      <a:pt x="22509925" y="2253643"/>
                      <a:pt x="22503250" y="2246393"/>
                    </a:cubicBezTo>
                    <a:cubicBezTo>
                      <a:pt x="22496576" y="2239142"/>
                      <a:pt x="22493238" y="2229429"/>
                      <a:pt x="22494047" y="2219608"/>
                    </a:cubicBezTo>
                    <a:lnTo>
                      <a:pt x="22561427" y="1411112"/>
                    </a:lnTo>
                    <a:lnTo>
                      <a:pt x="22624433" y="969998"/>
                    </a:lnTo>
                    <a:moveTo>
                      <a:pt x="24431149" y="0"/>
                    </a:moveTo>
                    <a:cubicBezTo>
                      <a:pt x="24314249" y="0"/>
                      <a:pt x="24219483" y="94767"/>
                      <a:pt x="24219483" y="211667"/>
                    </a:cubicBezTo>
                    <a:lnTo>
                      <a:pt x="24219483" y="282223"/>
                    </a:lnTo>
                    <a:cubicBezTo>
                      <a:pt x="24219483" y="399123"/>
                      <a:pt x="24314249" y="493890"/>
                      <a:pt x="24431149" y="493890"/>
                    </a:cubicBezTo>
                    <a:cubicBezTo>
                      <a:pt x="24548049" y="493890"/>
                      <a:pt x="24642815" y="399123"/>
                      <a:pt x="24642815" y="282223"/>
                    </a:cubicBezTo>
                    <a:lnTo>
                      <a:pt x="24642815" y="211667"/>
                    </a:lnTo>
                    <a:cubicBezTo>
                      <a:pt x="24642815" y="94767"/>
                      <a:pt x="24548049" y="0"/>
                      <a:pt x="24431149" y="0"/>
                    </a:cubicBezTo>
                    <a:moveTo>
                      <a:pt x="24211933" y="969998"/>
                    </a:moveTo>
                    <a:cubicBezTo>
                      <a:pt x="24213133" y="961884"/>
                      <a:pt x="24201703" y="958709"/>
                      <a:pt x="24198528" y="966259"/>
                    </a:cubicBezTo>
                    <a:lnTo>
                      <a:pt x="24044504" y="1325598"/>
                    </a:lnTo>
                    <a:cubicBezTo>
                      <a:pt x="24022248" y="1377519"/>
                      <a:pt x="23971172" y="1411162"/>
                      <a:pt x="23914683" y="1411112"/>
                    </a:cubicBezTo>
                    <a:lnTo>
                      <a:pt x="23849629" y="1411112"/>
                    </a:lnTo>
                    <a:cubicBezTo>
                      <a:pt x="23837765" y="1411122"/>
                      <a:pt x="23826690" y="1405168"/>
                      <a:pt x="23820155" y="1395266"/>
                    </a:cubicBezTo>
                    <a:cubicBezTo>
                      <a:pt x="23813619" y="1385363"/>
                      <a:pt x="23812500" y="1372839"/>
                      <a:pt x="23817174" y="1361934"/>
                    </a:cubicBezTo>
                    <a:lnTo>
                      <a:pt x="24007815" y="917223"/>
                    </a:lnTo>
                    <a:lnTo>
                      <a:pt x="24077947" y="741822"/>
                    </a:lnTo>
                    <a:cubicBezTo>
                      <a:pt x="24120818" y="634683"/>
                      <a:pt x="24224594" y="564437"/>
                      <a:pt x="24339992" y="564445"/>
                    </a:cubicBezTo>
                    <a:lnTo>
                      <a:pt x="24522306" y="564445"/>
                    </a:lnTo>
                    <a:cubicBezTo>
                      <a:pt x="24637704" y="564437"/>
                      <a:pt x="24741480" y="634683"/>
                      <a:pt x="24784351" y="741822"/>
                    </a:cubicBezTo>
                    <a:lnTo>
                      <a:pt x="24854483" y="917223"/>
                    </a:lnTo>
                    <a:lnTo>
                      <a:pt x="25045053" y="1361934"/>
                    </a:lnTo>
                    <a:cubicBezTo>
                      <a:pt x="25049727" y="1372839"/>
                      <a:pt x="25048607" y="1385363"/>
                      <a:pt x="25042073" y="1395266"/>
                    </a:cubicBezTo>
                    <a:cubicBezTo>
                      <a:pt x="25035537" y="1405168"/>
                      <a:pt x="25024462" y="1411122"/>
                      <a:pt x="25012597" y="1411112"/>
                    </a:cubicBezTo>
                    <a:lnTo>
                      <a:pt x="24947545" y="1411112"/>
                    </a:lnTo>
                    <a:cubicBezTo>
                      <a:pt x="24891107" y="1411106"/>
                      <a:pt x="24840101" y="1377471"/>
                      <a:pt x="24817863" y="1325598"/>
                    </a:cubicBezTo>
                    <a:lnTo>
                      <a:pt x="24663842" y="966259"/>
                    </a:lnTo>
                    <a:cubicBezTo>
                      <a:pt x="24660595" y="958709"/>
                      <a:pt x="24649236" y="961884"/>
                      <a:pt x="24650365" y="969998"/>
                    </a:cubicBezTo>
                    <a:lnTo>
                      <a:pt x="24713372" y="1411112"/>
                    </a:lnTo>
                    <a:lnTo>
                      <a:pt x="24780752" y="2219608"/>
                    </a:lnTo>
                    <a:cubicBezTo>
                      <a:pt x="24781560" y="2229429"/>
                      <a:pt x="24778222" y="2239142"/>
                      <a:pt x="24771548" y="2246393"/>
                    </a:cubicBezTo>
                    <a:cubicBezTo>
                      <a:pt x="24764874" y="2253643"/>
                      <a:pt x="24755470" y="2257772"/>
                      <a:pt x="24745615" y="2257778"/>
                    </a:cubicBezTo>
                    <a:lnTo>
                      <a:pt x="24691781" y="2257778"/>
                    </a:lnTo>
                    <a:cubicBezTo>
                      <a:pt x="24622799" y="2257787"/>
                      <a:pt x="24563922" y="2207922"/>
                      <a:pt x="24552576" y="2139880"/>
                    </a:cubicBezTo>
                    <a:lnTo>
                      <a:pt x="24438204" y="1452881"/>
                    </a:lnTo>
                    <a:cubicBezTo>
                      <a:pt x="24436863" y="1444978"/>
                      <a:pt x="24425576" y="1444978"/>
                      <a:pt x="24424235" y="1452881"/>
                    </a:cubicBezTo>
                    <a:lnTo>
                      <a:pt x="24309794" y="2139880"/>
                    </a:lnTo>
                    <a:cubicBezTo>
                      <a:pt x="24298442" y="2207949"/>
                      <a:pt x="24239525" y="2257821"/>
                      <a:pt x="24170517" y="2257778"/>
                    </a:cubicBezTo>
                    <a:lnTo>
                      <a:pt x="24116683" y="2257778"/>
                    </a:lnTo>
                    <a:cubicBezTo>
                      <a:pt x="24106828" y="2257772"/>
                      <a:pt x="24097425" y="2253643"/>
                      <a:pt x="24090750" y="2246393"/>
                    </a:cubicBezTo>
                    <a:cubicBezTo>
                      <a:pt x="24084076" y="2239142"/>
                      <a:pt x="24080738" y="2229429"/>
                      <a:pt x="24081547" y="2219608"/>
                    </a:cubicBezTo>
                    <a:lnTo>
                      <a:pt x="24148927" y="1411112"/>
                    </a:lnTo>
                    <a:lnTo>
                      <a:pt x="24211933" y="969998"/>
                    </a:lnTo>
                    <a:moveTo>
                      <a:pt x="618649" y="2575278"/>
                    </a:moveTo>
                    <a:cubicBezTo>
                      <a:pt x="501749" y="2575278"/>
                      <a:pt x="406982" y="2670044"/>
                      <a:pt x="406982" y="2786945"/>
                    </a:cubicBezTo>
                    <a:lnTo>
                      <a:pt x="406982" y="2857500"/>
                    </a:lnTo>
                    <a:cubicBezTo>
                      <a:pt x="406982" y="2974401"/>
                      <a:pt x="501749" y="3069167"/>
                      <a:pt x="618649" y="3069167"/>
                    </a:cubicBezTo>
                    <a:cubicBezTo>
                      <a:pt x="735549" y="3069167"/>
                      <a:pt x="830316" y="2974401"/>
                      <a:pt x="830316" y="2857500"/>
                    </a:cubicBezTo>
                    <a:lnTo>
                      <a:pt x="830316" y="2786945"/>
                    </a:lnTo>
                    <a:cubicBezTo>
                      <a:pt x="830316" y="2670044"/>
                      <a:pt x="735549" y="2575278"/>
                      <a:pt x="618649" y="2575278"/>
                    </a:cubicBezTo>
                    <a:moveTo>
                      <a:pt x="399433" y="3545276"/>
                    </a:moveTo>
                    <a:cubicBezTo>
                      <a:pt x="400632" y="3537162"/>
                      <a:pt x="389202" y="3533987"/>
                      <a:pt x="386027" y="3541537"/>
                    </a:cubicBezTo>
                    <a:lnTo>
                      <a:pt x="232005" y="3900876"/>
                    </a:lnTo>
                    <a:cubicBezTo>
                      <a:pt x="209748" y="3952796"/>
                      <a:pt x="158672" y="3986440"/>
                      <a:pt x="102182" y="3986390"/>
                    </a:cubicBezTo>
                    <a:lnTo>
                      <a:pt x="37130" y="3986390"/>
                    </a:lnTo>
                    <a:cubicBezTo>
                      <a:pt x="25266" y="3986400"/>
                      <a:pt x="14190" y="3980446"/>
                      <a:pt x="7655" y="3970543"/>
                    </a:cubicBezTo>
                    <a:cubicBezTo>
                      <a:pt x="1120" y="3960642"/>
                      <a:pt x="0" y="3948117"/>
                      <a:pt x="4675" y="3937212"/>
                    </a:cubicBezTo>
                    <a:lnTo>
                      <a:pt x="195316" y="3492500"/>
                    </a:lnTo>
                    <a:lnTo>
                      <a:pt x="265448" y="3317099"/>
                    </a:lnTo>
                    <a:cubicBezTo>
                      <a:pt x="308318" y="3209961"/>
                      <a:pt x="412094" y="3139715"/>
                      <a:pt x="527491" y="3139723"/>
                    </a:cubicBezTo>
                    <a:lnTo>
                      <a:pt x="709807" y="3139723"/>
                    </a:lnTo>
                    <a:cubicBezTo>
                      <a:pt x="825204" y="3139715"/>
                      <a:pt x="928980" y="3209961"/>
                      <a:pt x="971850" y="3317099"/>
                    </a:cubicBezTo>
                    <a:lnTo>
                      <a:pt x="1041982" y="3492500"/>
                    </a:lnTo>
                    <a:lnTo>
                      <a:pt x="1232553" y="3937212"/>
                    </a:lnTo>
                    <a:cubicBezTo>
                      <a:pt x="1237228" y="3948117"/>
                      <a:pt x="1236108" y="3960642"/>
                      <a:pt x="1229572" y="3970543"/>
                    </a:cubicBezTo>
                    <a:cubicBezTo>
                      <a:pt x="1223037" y="3980446"/>
                      <a:pt x="1211962" y="3986400"/>
                      <a:pt x="1200097" y="3986390"/>
                    </a:cubicBezTo>
                    <a:lnTo>
                      <a:pt x="1135045" y="3986390"/>
                    </a:lnTo>
                    <a:cubicBezTo>
                      <a:pt x="1078607" y="3986383"/>
                      <a:pt x="1027601" y="3952749"/>
                      <a:pt x="1005364" y="3900876"/>
                    </a:cubicBezTo>
                    <a:lnTo>
                      <a:pt x="851341" y="3541537"/>
                    </a:lnTo>
                    <a:cubicBezTo>
                      <a:pt x="848096" y="3533987"/>
                      <a:pt x="836736" y="3537162"/>
                      <a:pt x="837865" y="3545276"/>
                    </a:cubicBezTo>
                    <a:lnTo>
                      <a:pt x="900871" y="3986390"/>
                    </a:lnTo>
                    <a:lnTo>
                      <a:pt x="968252" y="4794885"/>
                    </a:lnTo>
                    <a:cubicBezTo>
                      <a:pt x="969060" y="4804708"/>
                      <a:pt x="965723" y="4814420"/>
                      <a:pt x="959048" y="4821670"/>
                    </a:cubicBezTo>
                    <a:cubicBezTo>
                      <a:pt x="952374" y="4828922"/>
                      <a:pt x="942970" y="4833050"/>
                      <a:pt x="933115" y="4833056"/>
                    </a:cubicBezTo>
                    <a:lnTo>
                      <a:pt x="879281" y="4833056"/>
                    </a:lnTo>
                    <a:cubicBezTo>
                      <a:pt x="810300" y="4833064"/>
                      <a:pt x="751423" y="4783200"/>
                      <a:pt x="740075" y="4715158"/>
                    </a:cubicBezTo>
                    <a:lnTo>
                      <a:pt x="625705" y="4028158"/>
                    </a:lnTo>
                    <a:cubicBezTo>
                      <a:pt x="624364" y="4020256"/>
                      <a:pt x="613075" y="4020256"/>
                      <a:pt x="611735" y="4028158"/>
                    </a:cubicBezTo>
                    <a:lnTo>
                      <a:pt x="497293" y="4715158"/>
                    </a:lnTo>
                    <a:cubicBezTo>
                      <a:pt x="485942" y="4783226"/>
                      <a:pt x="427025" y="4833099"/>
                      <a:pt x="358017" y="4833056"/>
                    </a:cubicBezTo>
                    <a:lnTo>
                      <a:pt x="304183" y="4833056"/>
                    </a:lnTo>
                    <a:cubicBezTo>
                      <a:pt x="294328" y="4833050"/>
                      <a:pt x="284924" y="4828922"/>
                      <a:pt x="278250" y="4821670"/>
                    </a:cubicBezTo>
                    <a:cubicBezTo>
                      <a:pt x="271575" y="4814420"/>
                      <a:pt x="268238" y="4804708"/>
                      <a:pt x="269046" y="4794885"/>
                    </a:cubicBezTo>
                    <a:lnTo>
                      <a:pt x="336427" y="3986390"/>
                    </a:lnTo>
                    <a:lnTo>
                      <a:pt x="399433" y="3545276"/>
                    </a:lnTo>
                    <a:moveTo>
                      <a:pt x="2206149" y="2575278"/>
                    </a:moveTo>
                    <a:cubicBezTo>
                      <a:pt x="2089249" y="2575278"/>
                      <a:pt x="1994482" y="2670044"/>
                      <a:pt x="1994482" y="2786945"/>
                    </a:cubicBezTo>
                    <a:lnTo>
                      <a:pt x="1994482" y="2857500"/>
                    </a:lnTo>
                    <a:cubicBezTo>
                      <a:pt x="1994482" y="2974401"/>
                      <a:pt x="2089249" y="3069167"/>
                      <a:pt x="2206149" y="3069167"/>
                    </a:cubicBezTo>
                    <a:cubicBezTo>
                      <a:pt x="2323049" y="3069167"/>
                      <a:pt x="2417816" y="2974401"/>
                      <a:pt x="2417816" y="2857500"/>
                    </a:cubicBezTo>
                    <a:lnTo>
                      <a:pt x="2417816" y="2786945"/>
                    </a:lnTo>
                    <a:cubicBezTo>
                      <a:pt x="2417816" y="2670044"/>
                      <a:pt x="2323049" y="2575278"/>
                      <a:pt x="2206149" y="2575278"/>
                    </a:cubicBezTo>
                    <a:moveTo>
                      <a:pt x="1986933" y="3545276"/>
                    </a:moveTo>
                    <a:cubicBezTo>
                      <a:pt x="1988132" y="3537162"/>
                      <a:pt x="1976702" y="3533987"/>
                      <a:pt x="1973527" y="3541537"/>
                    </a:cubicBezTo>
                    <a:lnTo>
                      <a:pt x="1819505" y="3900876"/>
                    </a:lnTo>
                    <a:cubicBezTo>
                      <a:pt x="1797248" y="3952796"/>
                      <a:pt x="1746172" y="3986440"/>
                      <a:pt x="1689682" y="3986390"/>
                    </a:cubicBezTo>
                    <a:lnTo>
                      <a:pt x="1624630" y="3986390"/>
                    </a:lnTo>
                    <a:cubicBezTo>
                      <a:pt x="1612766" y="3986400"/>
                      <a:pt x="1601690" y="3980446"/>
                      <a:pt x="1595155" y="3970543"/>
                    </a:cubicBezTo>
                    <a:cubicBezTo>
                      <a:pt x="1588620" y="3960642"/>
                      <a:pt x="1587500" y="3948117"/>
                      <a:pt x="1592175" y="3937212"/>
                    </a:cubicBezTo>
                    <a:lnTo>
                      <a:pt x="1782816" y="3492500"/>
                    </a:lnTo>
                    <a:lnTo>
                      <a:pt x="1852948" y="3317099"/>
                    </a:lnTo>
                    <a:cubicBezTo>
                      <a:pt x="1895818" y="3209961"/>
                      <a:pt x="1999595" y="3139715"/>
                      <a:pt x="2114991" y="3139723"/>
                    </a:cubicBezTo>
                    <a:lnTo>
                      <a:pt x="2297307" y="3139723"/>
                    </a:lnTo>
                    <a:cubicBezTo>
                      <a:pt x="2412703" y="3139715"/>
                      <a:pt x="2516480" y="3209961"/>
                      <a:pt x="2559350" y="3317099"/>
                    </a:cubicBezTo>
                    <a:lnTo>
                      <a:pt x="2629482" y="3492500"/>
                    </a:lnTo>
                    <a:lnTo>
                      <a:pt x="2820053" y="3937212"/>
                    </a:lnTo>
                    <a:cubicBezTo>
                      <a:pt x="2824728" y="3948117"/>
                      <a:pt x="2823608" y="3960642"/>
                      <a:pt x="2817072" y="3970543"/>
                    </a:cubicBezTo>
                    <a:cubicBezTo>
                      <a:pt x="2810537" y="3980446"/>
                      <a:pt x="2799462" y="3986400"/>
                      <a:pt x="2787597" y="3986390"/>
                    </a:cubicBezTo>
                    <a:lnTo>
                      <a:pt x="2722545" y="3986390"/>
                    </a:lnTo>
                    <a:cubicBezTo>
                      <a:pt x="2666107" y="3986383"/>
                      <a:pt x="2615101" y="3952749"/>
                      <a:pt x="2592864" y="3900876"/>
                    </a:cubicBezTo>
                    <a:lnTo>
                      <a:pt x="2438841" y="3541537"/>
                    </a:lnTo>
                    <a:cubicBezTo>
                      <a:pt x="2435596" y="3533987"/>
                      <a:pt x="2424236" y="3537162"/>
                      <a:pt x="2425365" y="3545276"/>
                    </a:cubicBezTo>
                    <a:lnTo>
                      <a:pt x="2488371" y="3986390"/>
                    </a:lnTo>
                    <a:lnTo>
                      <a:pt x="2555752" y="4794885"/>
                    </a:lnTo>
                    <a:cubicBezTo>
                      <a:pt x="2556560" y="4804708"/>
                      <a:pt x="2553223" y="4814420"/>
                      <a:pt x="2546548" y="4821670"/>
                    </a:cubicBezTo>
                    <a:cubicBezTo>
                      <a:pt x="2539874" y="4828922"/>
                      <a:pt x="2530470" y="4833050"/>
                      <a:pt x="2520615" y="4833056"/>
                    </a:cubicBezTo>
                    <a:lnTo>
                      <a:pt x="2466781" y="4833056"/>
                    </a:lnTo>
                    <a:cubicBezTo>
                      <a:pt x="2397800" y="4833064"/>
                      <a:pt x="2338923" y="4783200"/>
                      <a:pt x="2327575" y="4715158"/>
                    </a:cubicBezTo>
                    <a:lnTo>
                      <a:pt x="2213205" y="4028158"/>
                    </a:lnTo>
                    <a:cubicBezTo>
                      <a:pt x="2211864" y="4020256"/>
                      <a:pt x="2200575" y="4020256"/>
                      <a:pt x="2199234" y="4028158"/>
                    </a:cubicBezTo>
                    <a:lnTo>
                      <a:pt x="2084793" y="4715158"/>
                    </a:lnTo>
                    <a:cubicBezTo>
                      <a:pt x="2073442" y="4783226"/>
                      <a:pt x="2014525" y="4833099"/>
                      <a:pt x="1945517" y="4833056"/>
                    </a:cubicBezTo>
                    <a:lnTo>
                      <a:pt x="1891683" y="4833056"/>
                    </a:lnTo>
                    <a:cubicBezTo>
                      <a:pt x="1881828" y="4833050"/>
                      <a:pt x="1872424" y="4828922"/>
                      <a:pt x="1865750" y="4821670"/>
                    </a:cubicBezTo>
                    <a:cubicBezTo>
                      <a:pt x="1859075" y="4814420"/>
                      <a:pt x="1855738" y="4804708"/>
                      <a:pt x="1856546" y="4794885"/>
                    </a:cubicBezTo>
                    <a:lnTo>
                      <a:pt x="1923927" y="3986390"/>
                    </a:lnTo>
                    <a:lnTo>
                      <a:pt x="1986933" y="3545276"/>
                    </a:lnTo>
                    <a:moveTo>
                      <a:pt x="3793649" y="2575278"/>
                    </a:moveTo>
                    <a:cubicBezTo>
                      <a:pt x="3676749" y="2575278"/>
                      <a:pt x="3581982" y="2670044"/>
                      <a:pt x="3581982" y="2786945"/>
                    </a:cubicBezTo>
                    <a:lnTo>
                      <a:pt x="3581982" y="2857500"/>
                    </a:lnTo>
                    <a:cubicBezTo>
                      <a:pt x="3581982" y="2974401"/>
                      <a:pt x="3676749" y="3069167"/>
                      <a:pt x="3793649" y="3069167"/>
                    </a:cubicBezTo>
                    <a:cubicBezTo>
                      <a:pt x="3910549" y="3069167"/>
                      <a:pt x="4005316" y="2974401"/>
                      <a:pt x="4005316" y="2857500"/>
                    </a:cubicBezTo>
                    <a:lnTo>
                      <a:pt x="4005316" y="2786945"/>
                    </a:lnTo>
                    <a:cubicBezTo>
                      <a:pt x="4005316" y="2670044"/>
                      <a:pt x="3910549" y="2575278"/>
                      <a:pt x="3793649" y="2575278"/>
                    </a:cubicBezTo>
                    <a:moveTo>
                      <a:pt x="3574433" y="3545276"/>
                    </a:moveTo>
                    <a:cubicBezTo>
                      <a:pt x="3575632" y="3537162"/>
                      <a:pt x="3564202" y="3533987"/>
                      <a:pt x="3561027" y="3541537"/>
                    </a:cubicBezTo>
                    <a:lnTo>
                      <a:pt x="3407004" y="3900876"/>
                    </a:lnTo>
                    <a:cubicBezTo>
                      <a:pt x="3384748" y="3952796"/>
                      <a:pt x="3333672" y="3986440"/>
                      <a:pt x="3277182" y="3986390"/>
                    </a:cubicBezTo>
                    <a:lnTo>
                      <a:pt x="3212130" y="3986390"/>
                    </a:lnTo>
                    <a:cubicBezTo>
                      <a:pt x="3200266" y="3986400"/>
                      <a:pt x="3189190" y="3980446"/>
                      <a:pt x="3182655" y="3970543"/>
                    </a:cubicBezTo>
                    <a:cubicBezTo>
                      <a:pt x="3176120" y="3960642"/>
                      <a:pt x="3175000" y="3948117"/>
                      <a:pt x="3179675" y="3937212"/>
                    </a:cubicBezTo>
                    <a:lnTo>
                      <a:pt x="3370316" y="3492500"/>
                    </a:lnTo>
                    <a:lnTo>
                      <a:pt x="3440448" y="3317099"/>
                    </a:lnTo>
                    <a:cubicBezTo>
                      <a:pt x="3483318" y="3209961"/>
                      <a:pt x="3587095" y="3139715"/>
                      <a:pt x="3702491" y="3139723"/>
                    </a:cubicBezTo>
                    <a:lnTo>
                      <a:pt x="3884807" y="3139723"/>
                    </a:lnTo>
                    <a:cubicBezTo>
                      <a:pt x="4000203" y="3139715"/>
                      <a:pt x="4103980" y="3209961"/>
                      <a:pt x="4146850" y="3317099"/>
                    </a:cubicBezTo>
                    <a:lnTo>
                      <a:pt x="4216982" y="3492500"/>
                    </a:lnTo>
                    <a:lnTo>
                      <a:pt x="4407553" y="3937212"/>
                    </a:lnTo>
                    <a:cubicBezTo>
                      <a:pt x="4412228" y="3948117"/>
                      <a:pt x="4411107" y="3960642"/>
                      <a:pt x="4404572" y="3970543"/>
                    </a:cubicBezTo>
                    <a:cubicBezTo>
                      <a:pt x="4398037" y="3980446"/>
                      <a:pt x="4386962" y="3986400"/>
                      <a:pt x="4375097" y="3986390"/>
                    </a:cubicBezTo>
                    <a:lnTo>
                      <a:pt x="4310045" y="3986390"/>
                    </a:lnTo>
                    <a:cubicBezTo>
                      <a:pt x="4253607" y="3986383"/>
                      <a:pt x="4202601" y="3952749"/>
                      <a:pt x="4180364" y="3900876"/>
                    </a:cubicBezTo>
                    <a:lnTo>
                      <a:pt x="4026341" y="3541537"/>
                    </a:lnTo>
                    <a:cubicBezTo>
                      <a:pt x="4023096" y="3533987"/>
                      <a:pt x="4011736" y="3537162"/>
                      <a:pt x="4012865" y="3545276"/>
                    </a:cubicBezTo>
                    <a:lnTo>
                      <a:pt x="4075871" y="3986390"/>
                    </a:lnTo>
                    <a:lnTo>
                      <a:pt x="4143252" y="4794885"/>
                    </a:lnTo>
                    <a:cubicBezTo>
                      <a:pt x="4144060" y="4804708"/>
                      <a:pt x="4140723" y="4814420"/>
                      <a:pt x="4134048" y="4821670"/>
                    </a:cubicBezTo>
                    <a:cubicBezTo>
                      <a:pt x="4127374" y="4828922"/>
                      <a:pt x="4117970" y="4833050"/>
                      <a:pt x="4108115" y="4833056"/>
                    </a:cubicBezTo>
                    <a:lnTo>
                      <a:pt x="4054281" y="4833056"/>
                    </a:lnTo>
                    <a:cubicBezTo>
                      <a:pt x="3985299" y="4833064"/>
                      <a:pt x="3926423" y="4783200"/>
                      <a:pt x="3915075" y="4715158"/>
                    </a:cubicBezTo>
                    <a:lnTo>
                      <a:pt x="3800704" y="4028158"/>
                    </a:lnTo>
                    <a:cubicBezTo>
                      <a:pt x="3799364" y="4020256"/>
                      <a:pt x="3788075" y="4020256"/>
                      <a:pt x="3786735" y="4028158"/>
                    </a:cubicBezTo>
                    <a:lnTo>
                      <a:pt x="3672294" y="4715158"/>
                    </a:lnTo>
                    <a:cubicBezTo>
                      <a:pt x="3660942" y="4783226"/>
                      <a:pt x="3602025" y="4833099"/>
                      <a:pt x="3533017" y="4833056"/>
                    </a:cubicBezTo>
                    <a:lnTo>
                      <a:pt x="3479183" y="4833056"/>
                    </a:lnTo>
                    <a:cubicBezTo>
                      <a:pt x="3469328" y="4833050"/>
                      <a:pt x="3459924" y="4828922"/>
                      <a:pt x="3453250" y="4821670"/>
                    </a:cubicBezTo>
                    <a:cubicBezTo>
                      <a:pt x="3446575" y="4814420"/>
                      <a:pt x="3443238" y="4804708"/>
                      <a:pt x="3444046" y="4794885"/>
                    </a:cubicBezTo>
                    <a:lnTo>
                      <a:pt x="3511427" y="3986390"/>
                    </a:lnTo>
                    <a:lnTo>
                      <a:pt x="3574433" y="3545276"/>
                    </a:lnTo>
                    <a:moveTo>
                      <a:pt x="5381149" y="2575278"/>
                    </a:moveTo>
                    <a:cubicBezTo>
                      <a:pt x="5264249" y="2575278"/>
                      <a:pt x="5169482" y="2670044"/>
                      <a:pt x="5169482" y="2786945"/>
                    </a:cubicBezTo>
                    <a:lnTo>
                      <a:pt x="5169482" y="2857500"/>
                    </a:lnTo>
                    <a:cubicBezTo>
                      <a:pt x="5169482" y="2974401"/>
                      <a:pt x="5264249" y="3069167"/>
                      <a:pt x="5381149" y="3069167"/>
                    </a:cubicBezTo>
                    <a:cubicBezTo>
                      <a:pt x="5498049" y="3069167"/>
                      <a:pt x="5592816" y="2974401"/>
                      <a:pt x="5592816" y="2857500"/>
                    </a:cubicBezTo>
                    <a:lnTo>
                      <a:pt x="5592816" y="2786945"/>
                    </a:lnTo>
                    <a:cubicBezTo>
                      <a:pt x="5592816" y="2670044"/>
                      <a:pt x="5498049" y="2575278"/>
                      <a:pt x="5381149" y="2575278"/>
                    </a:cubicBezTo>
                    <a:moveTo>
                      <a:pt x="5161933" y="3545276"/>
                    </a:moveTo>
                    <a:cubicBezTo>
                      <a:pt x="5163132" y="3537162"/>
                      <a:pt x="5151702" y="3533987"/>
                      <a:pt x="5148527" y="3541537"/>
                    </a:cubicBezTo>
                    <a:lnTo>
                      <a:pt x="4994504" y="3900876"/>
                    </a:lnTo>
                    <a:cubicBezTo>
                      <a:pt x="4972248" y="3952796"/>
                      <a:pt x="4921172" y="3986440"/>
                      <a:pt x="4864682" y="3986390"/>
                    </a:cubicBezTo>
                    <a:lnTo>
                      <a:pt x="4799630" y="3986390"/>
                    </a:lnTo>
                    <a:cubicBezTo>
                      <a:pt x="4787765" y="3986400"/>
                      <a:pt x="4776691" y="3980446"/>
                      <a:pt x="4770155" y="3970543"/>
                    </a:cubicBezTo>
                    <a:cubicBezTo>
                      <a:pt x="4763620" y="3960642"/>
                      <a:pt x="4762500" y="3948117"/>
                      <a:pt x="4767174" y="3937212"/>
                    </a:cubicBezTo>
                    <a:lnTo>
                      <a:pt x="4957816" y="3492500"/>
                    </a:lnTo>
                    <a:lnTo>
                      <a:pt x="5027948" y="3317099"/>
                    </a:lnTo>
                    <a:cubicBezTo>
                      <a:pt x="5070818" y="3209961"/>
                      <a:pt x="5174595" y="3139715"/>
                      <a:pt x="5289991" y="3139723"/>
                    </a:cubicBezTo>
                    <a:lnTo>
                      <a:pt x="5472307" y="3139723"/>
                    </a:lnTo>
                    <a:cubicBezTo>
                      <a:pt x="5587703" y="3139715"/>
                      <a:pt x="5691480" y="3209961"/>
                      <a:pt x="5734350" y="3317099"/>
                    </a:cubicBezTo>
                    <a:lnTo>
                      <a:pt x="5804482" y="3492500"/>
                    </a:lnTo>
                    <a:lnTo>
                      <a:pt x="5995053" y="3937212"/>
                    </a:lnTo>
                    <a:cubicBezTo>
                      <a:pt x="5999728" y="3948117"/>
                      <a:pt x="5998607" y="3960642"/>
                      <a:pt x="5992072" y="3970543"/>
                    </a:cubicBezTo>
                    <a:cubicBezTo>
                      <a:pt x="5985537" y="3980446"/>
                      <a:pt x="5974462" y="3986400"/>
                      <a:pt x="5962597" y="3986390"/>
                    </a:cubicBezTo>
                    <a:lnTo>
                      <a:pt x="5897545" y="3986390"/>
                    </a:lnTo>
                    <a:cubicBezTo>
                      <a:pt x="5841107" y="3986383"/>
                      <a:pt x="5790101" y="3952749"/>
                      <a:pt x="5767864" y="3900876"/>
                    </a:cubicBezTo>
                    <a:lnTo>
                      <a:pt x="5613841" y="3541537"/>
                    </a:lnTo>
                    <a:cubicBezTo>
                      <a:pt x="5610596" y="3533987"/>
                      <a:pt x="5599236" y="3537162"/>
                      <a:pt x="5600365" y="3545276"/>
                    </a:cubicBezTo>
                    <a:lnTo>
                      <a:pt x="5663371" y="3986390"/>
                    </a:lnTo>
                    <a:lnTo>
                      <a:pt x="5730752" y="4794885"/>
                    </a:lnTo>
                    <a:cubicBezTo>
                      <a:pt x="5731560" y="4804708"/>
                      <a:pt x="5728223" y="4814420"/>
                      <a:pt x="5721548" y="4821670"/>
                    </a:cubicBezTo>
                    <a:cubicBezTo>
                      <a:pt x="5714874" y="4828922"/>
                      <a:pt x="5705470" y="4833050"/>
                      <a:pt x="5695615" y="4833056"/>
                    </a:cubicBezTo>
                    <a:lnTo>
                      <a:pt x="5641781" y="4833056"/>
                    </a:lnTo>
                    <a:cubicBezTo>
                      <a:pt x="5572799" y="4833064"/>
                      <a:pt x="5513923" y="4783200"/>
                      <a:pt x="5502575" y="4715158"/>
                    </a:cubicBezTo>
                    <a:lnTo>
                      <a:pt x="5388204" y="4028158"/>
                    </a:lnTo>
                    <a:cubicBezTo>
                      <a:pt x="5386864" y="4020256"/>
                      <a:pt x="5375575" y="4020256"/>
                      <a:pt x="5374235" y="4028158"/>
                    </a:cubicBezTo>
                    <a:lnTo>
                      <a:pt x="5259794" y="4715158"/>
                    </a:lnTo>
                    <a:cubicBezTo>
                      <a:pt x="5248442" y="4783226"/>
                      <a:pt x="5189525" y="4833099"/>
                      <a:pt x="5120517" y="4833056"/>
                    </a:cubicBezTo>
                    <a:lnTo>
                      <a:pt x="5066683" y="4833056"/>
                    </a:lnTo>
                    <a:cubicBezTo>
                      <a:pt x="5056828" y="4833050"/>
                      <a:pt x="5047424" y="4828922"/>
                      <a:pt x="5040750" y="4821670"/>
                    </a:cubicBezTo>
                    <a:cubicBezTo>
                      <a:pt x="5034075" y="4814420"/>
                      <a:pt x="5030738" y="4804708"/>
                      <a:pt x="5031546" y="4794885"/>
                    </a:cubicBezTo>
                    <a:lnTo>
                      <a:pt x="5098927" y="3986390"/>
                    </a:lnTo>
                    <a:lnTo>
                      <a:pt x="5161933" y="3545276"/>
                    </a:lnTo>
                    <a:moveTo>
                      <a:pt x="6968649" y="2575278"/>
                    </a:moveTo>
                    <a:cubicBezTo>
                      <a:pt x="6851748" y="2575278"/>
                      <a:pt x="6756982" y="2670044"/>
                      <a:pt x="6756982" y="2786945"/>
                    </a:cubicBezTo>
                    <a:lnTo>
                      <a:pt x="6756982" y="2857500"/>
                    </a:lnTo>
                    <a:cubicBezTo>
                      <a:pt x="6756982" y="2974401"/>
                      <a:pt x="6851748" y="3069167"/>
                      <a:pt x="6968649" y="3069167"/>
                    </a:cubicBezTo>
                    <a:cubicBezTo>
                      <a:pt x="7085550" y="3069167"/>
                      <a:pt x="7180316" y="2974401"/>
                      <a:pt x="7180316" y="2857500"/>
                    </a:cubicBezTo>
                    <a:lnTo>
                      <a:pt x="7180316" y="2786945"/>
                    </a:lnTo>
                    <a:cubicBezTo>
                      <a:pt x="7180316" y="2670044"/>
                      <a:pt x="7085550" y="2575278"/>
                      <a:pt x="6968649" y="2575278"/>
                    </a:cubicBezTo>
                    <a:moveTo>
                      <a:pt x="6749433" y="3545276"/>
                    </a:moveTo>
                    <a:cubicBezTo>
                      <a:pt x="6750632" y="3537162"/>
                      <a:pt x="6739203" y="3533987"/>
                      <a:pt x="6736028" y="3541537"/>
                    </a:cubicBezTo>
                    <a:lnTo>
                      <a:pt x="6582004" y="3900876"/>
                    </a:lnTo>
                    <a:cubicBezTo>
                      <a:pt x="6559748" y="3952796"/>
                      <a:pt x="6508672" y="3986440"/>
                      <a:pt x="6452182" y="3986390"/>
                    </a:cubicBezTo>
                    <a:lnTo>
                      <a:pt x="6387130" y="3986390"/>
                    </a:lnTo>
                    <a:cubicBezTo>
                      <a:pt x="6375265" y="3986400"/>
                      <a:pt x="6364191" y="3980446"/>
                      <a:pt x="6357655" y="3970543"/>
                    </a:cubicBezTo>
                    <a:cubicBezTo>
                      <a:pt x="6351120" y="3960642"/>
                      <a:pt x="6350000" y="3948117"/>
                      <a:pt x="6354674" y="3937212"/>
                    </a:cubicBezTo>
                    <a:lnTo>
                      <a:pt x="6545316" y="3492500"/>
                    </a:lnTo>
                    <a:lnTo>
                      <a:pt x="6615448" y="3317099"/>
                    </a:lnTo>
                    <a:cubicBezTo>
                      <a:pt x="6658318" y="3209961"/>
                      <a:pt x="6762094" y="3139715"/>
                      <a:pt x="6877491" y="3139723"/>
                    </a:cubicBezTo>
                    <a:lnTo>
                      <a:pt x="7059807" y="3139723"/>
                    </a:lnTo>
                    <a:cubicBezTo>
                      <a:pt x="7175204" y="3139715"/>
                      <a:pt x="7278980" y="3209961"/>
                      <a:pt x="7321850" y="3317099"/>
                    </a:cubicBezTo>
                    <a:lnTo>
                      <a:pt x="7391982" y="3492500"/>
                    </a:lnTo>
                    <a:lnTo>
                      <a:pt x="7582553" y="3937212"/>
                    </a:lnTo>
                    <a:cubicBezTo>
                      <a:pt x="7587228" y="3948117"/>
                      <a:pt x="7586107" y="3960642"/>
                      <a:pt x="7579572" y="3970543"/>
                    </a:cubicBezTo>
                    <a:cubicBezTo>
                      <a:pt x="7573037" y="3980446"/>
                      <a:pt x="7561962" y="3986400"/>
                      <a:pt x="7550097" y="3986390"/>
                    </a:cubicBezTo>
                    <a:lnTo>
                      <a:pt x="7485045" y="3986390"/>
                    </a:lnTo>
                    <a:cubicBezTo>
                      <a:pt x="7428607" y="3986383"/>
                      <a:pt x="7377601" y="3952749"/>
                      <a:pt x="7355364" y="3900876"/>
                    </a:cubicBezTo>
                    <a:lnTo>
                      <a:pt x="7201341" y="3541537"/>
                    </a:lnTo>
                    <a:cubicBezTo>
                      <a:pt x="7198095" y="3533987"/>
                      <a:pt x="7186736" y="3537162"/>
                      <a:pt x="7187865" y="3545276"/>
                    </a:cubicBezTo>
                    <a:lnTo>
                      <a:pt x="7250871" y="3986390"/>
                    </a:lnTo>
                    <a:lnTo>
                      <a:pt x="7318252" y="4794885"/>
                    </a:lnTo>
                    <a:cubicBezTo>
                      <a:pt x="7319060" y="4804708"/>
                      <a:pt x="7315722" y="4814420"/>
                      <a:pt x="7309048" y="4821670"/>
                    </a:cubicBezTo>
                    <a:cubicBezTo>
                      <a:pt x="7302374" y="4828922"/>
                      <a:pt x="7292970" y="4833050"/>
                      <a:pt x="7283115" y="4833056"/>
                    </a:cubicBezTo>
                    <a:lnTo>
                      <a:pt x="7229281" y="4833056"/>
                    </a:lnTo>
                    <a:cubicBezTo>
                      <a:pt x="7160299" y="4833064"/>
                      <a:pt x="7101422" y="4783200"/>
                      <a:pt x="7090075" y="4715158"/>
                    </a:cubicBezTo>
                    <a:lnTo>
                      <a:pt x="6975704" y="4028158"/>
                    </a:lnTo>
                    <a:cubicBezTo>
                      <a:pt x="6974364" y="4020256"/>
                      <a:pt x="6963075" y="4020256"/>
                      <a:pt x="6961735" y="4028158"/>
                    </a:cubicBezTo>
                    <a:lnTo>
                      <a:pt x="6847294" y="4715158"/>
                    </a:lnTo>
                    <a:cubicBezTo>
                      <a:pt x="6835942" y="4783226"/>
                      <a:pt x="6777025" y="4833099"/>
                      <a:pt x="6708017" y="4833056"/>
                    </a:cubicBezTo>
                    <a:lnTo>
                      <a:pt x="6654183" y="4833056"/>
                    </a:lnTo>
                    <a:cubicBezTo>
                      <a:pt x="6644328" y="4833050"/>
                      <a:pt x="6634924" y="4828922"/>
                      <a:pt x="6628250" y="4821670"/>
                    </a:cubicBezTo>
                    <a:cubicBezTo>
                      <a:pt x="6621576" y="4814420"/>
                      <a:pt x="6618238" y="4804708"/>
                      <a:pt x="6619046" y="4794885"/>
                    </a:cubicBezTo>
                    <a:lnTo>
                      <a:pt x="6686427" y="3986390"/>
                    </a:lnTo>
                    <a:lnTo>
                      <a:pt x="6749433" y="3545276"/>
                    </a:lnTo>
                    <a:moveTo>
                      <a:pt x="8556149" y="2575278"/>
                    </a:moveTo>
                    <a:cubicBezTo>
                      <a:pt x="8439248" y="2575278"/>
                      <a:pt x="8344482" y="2670044"/>
                      <a:pt x="8344482" y="2786945"/>
                    </a:cubicBezTo>
                    <a:lnTo>
                      <a:pt x="8344482" y="2857500"/>
                    </a:lnTo>
                    <a:cubicBezTo>
                      <a:pt x="8344482" y="2974401"/>
                      <a:pt x="8439248" y="3069167"/>
                      <a:pt x="8556149" y="3069167"/>
                    </a:cubicBezTo>
                    <a:cubicBezTo>
                      <a:pt x="8673050" y="3069167"/>
                      <a:pt x="8767816" y="2974401"/>
                      <a:pt x="8767816" y="2857500"/>
                    </a:cubicBezTo>
                    <a:lnTo>
                      <a:pt x="8767816" y="2786945"/>
                    </a:lnTo>
                    <a:cubicBezTo>
                      <a:pt x="8767816" y="2670044"/>
                      <a:pt x="8673050" y="2575278"/>
                      <a:pt x="8556149" y="2575278"/>
                    </a:cubicBezTo>
                    <a:moveTo>
                      <a:pt x="8336933" y="3545276"/>
                    </a:moveTo>
                    <a:cubicBezTo>
                      <a:pt x="8338132" y="3537162"/>
                      <a:pt x="8326703" y="3533987"/>
                      <a:pt x="8323528" y="3541537"/>
                    </a:cubicBezTo>
                    <a:lnTo>
                      <a:pt x="8169504" y="3900876"/>
                    </a:lnTo>
                    <a:cubicBezTo>
                      <a:pt x="8147248" y="3952796"/>
                      <a:pt x="8096172" y="3986440"/>
                      <a:pt x="8039682" y="3986390"/>
                    </a:cubicBezTo>
                    <a:lnTo>
                      <a:pt x="7974630" y="3986390"/>
                    </a:lnTo>
                    <a:cubicBezTo>
                      <a:pt x="7962766" y="3986400"/>
                      <a:pt x="7951691" y="3980446"/>
                      <a:pt x="7945155" y="3970543"/>
                    </a:cubicBezTo>
                    <a:cubicBezTo>
                      <a:pt x="7938620" y="3960642"/>
                      <a:pt x="7937500" y="3948117"/>
                      <a:pt x="7942175" y="3937212"/>
                    </a:cubicBezTo>
                    <a:lnTo>
                      <a:pt x="8132816" y="3492500"/>
                    </a:lnTo>
                    <a:lnTo>
                      <a:pt x="8202948" y="3317099"/>
                    </a:lnTo>
                    <a:cubicBezTo>
                      <a:pt x="8245818" y="3209961"/>
                      <a:pt x="8349594" y="3139715"/>
                      <a:pt x="8464991" y="3139723"/>
                    </a:cubicBezTo>
                    <a:lnTo>
                      <a:pt x="8647307" y="3139723"/>
                    </a:lnTo>
                    <a:cubicBezTo>
                      <a:pt x="8762704" y="3139715"/>
                      <a:pt x="8866480" y="3209961"/>
                      <a:pt x="8909350" y="3317099"/>
                    </a:cubicBezTo>
                    <a:lnTo>
                      <a:pt x="8979482" y="3492500"/>
                    </a:lnTo>
                    <a:lnTo>
                      <a:pt x="9170053" y="3937212"/>
                    </a:lnTo>
                    <a:cubicBezTo>
                      <a:pt x="9174728" y="3948117"/>
                      <a:pt x="9173607" y="3960642"/>
                      <a:pt x="9167072" y="3970543"/>
                    </a:cubicBezTo>
                    <a:cubicBezTo>
                      <a:pt x="9160537" y="3980446"/>
                      <a:pt x="9149462" y="3986400"/>
                      <a:pt x="9137597" y="3986390"/>
                    </a:cubicBezTo>
                    <a:lnTo>
                      <a:pt x="9072545" y="3986390"/>
                    </a:lnTo>
                    <a:cubicBezTo>
                      <a:pt x="9016107" y="3986383"/>
                      <a:pt x="8965101" y="3952749"/>
                      <a:pt x="8942864" y="3900876"/>
                    </a:cubicBezTo>
                    <a:lnTo>
                      <a:pt x="8788841" y="3541537"/>
                    </a:lnTo>
                    <a:cubicBezTo>
                      <a:pt x="8785595" y="3533987"/>
                      <a:pt x="8774236" y="3537162"/>
                      <a:pt x="8775365" y="3545276"/>
                    </a:cubicBezTo>
                    <a:lnTo>
                      <a:pt x="8838371" y="3986390"/>
                    </a:lnTo>
                    <a:lnTo>
                      <a:pt x="8905752" y="4794885"/>
                    </a:lnTo>
                    <a:cubicBezTo>
                      <a:pt x="8906560" y="4804708"/>
                      <a:pt x="8903222" y="4814420"/>
                      <a:pt x="8896548" y="4821670"/>
                    </a:cubicBezTo>
                    <a:cubicBezTo>
                      <a:pt x="8889874" y="4828922"/>
                      <a:pt x="8880470" y="4833050"/>
                      <a:pt x="8870615" y="4833056"/>
                    </a:cubicBezTo>
                    <a:lnTo>
                      <a:pt x="8816781" y="4833056"/>
                    </a:lnTo>
                    <a:cubicBezTo>
                      <a:pt x="8747799" y="4833064"/>
                      <a:pt x="8688922" y="4783200"/>
                      <a:pt x="8677575" y="4715158"/>
                    </a:cubicBezTo>
                    <a:lnTo>
                      <a:pt x="8563204" y="4028158"/>
                    </a:lnTo>
                    <a:cubicBezTo>
                      <a:pt x="8561864" y="4020256"/>
                      <a:pt x="8550575" y="4020256"/>
                      <a:pt x="8549235" y="4028158"/>
                    </a:cubicBezTo>
                    <a:lnTo>
                      <a:pt x="8434794" y="4715158"/>
                    </a:lnTo>
                    <a:cubicBezTo>
                      <a:pt x="8423442" y="4783226"/>
                      <a:pt x="8364525" y="4833099"/>
                      <a:pt x="8295517" y="4833056"/>
                    </a:cubicBezTo>
                    <a:lnTo>
                      <a:pt x="8241683" y="4833056"/>
                    </a:lnTo>
                    <a:cubicBezTo>
                      <a:pt x="8231828" y="4833050"/>
                      <a:pt x="8222424" y="4828922"/>
                      <a:pt x="8215750" y="4821670"/>
                    </a:cubicBezTo>
                    <a:cubicBezTo>
                      <a:pt x="8209076" y="4814420"/>
                      <a:pt x="8205738" y="4804708"/>
                      <a:pt x="8206546" y="4794885"/>
                    </a:cubicBezTo>
                    <a:lnTo>
                      <a:pt x="8273927" y="3986390"/>
                    </a:lnTo>
                    <a:lnTo>
                      <a:pt x="8336933" y="3545276"/>
                    </a:lnTo>
                    <a:moveTo>
                      <a:pt x="10143649" y="2575278"/>
                    </a:moveTo>
                    <a:cubicBezTo>
                      <a:pt x="10026748" y="2575278"/>
                      <a:pt x="9931982" y="2670044"/>
                      <a:pt x="9931982" y="2786945"/>
                    </a:cubicBezTo>
                    <a:lnTo>
                      <a:pt x="9931982" y="2857500"/>
                    </a:lnTo>
                    <a:cubicBezTo>
                      <a:pt x="9931982" y="2974401"/>
                      <a:pt x="10026748" y="3069167"/>
                      <a:pt x="10143649" y="3069167"/>
                    </a:cubicBezTo>
                    <a:cubicBezTo>
                      <a:pt x="10260550" y="3069167"/>
                      <a:pt x="10355316" y="2974401"/>
                      <a:pt x="10355316" y="2857500"/>
                    </a:cubicBezTo>
                    <a:lnTo>
                      <a:pt x="10355316" y="2786945"/>
                    </a:lnTo>
                    <a:cubicBezTo>
                      <a:pt x="10355316" y="2670044"/>
                      <a:pt x="10260550" y="2575278"/>
                      <a:pt x="10143649" y="2575278"/>
                    </a:cubicBezTo>
                    <a:moveTo>
                      <a:pt x="9924433" y="3545276"/>
                    </a:moveTo>
                    <a:cubicBezTo>
                      <a:pt x="9925632" y="3537162"/>
                      <a:pt x="9914203" y="3533987"/>
                      <a:pt x="9911028" y="3541537"/>
                    </a:cubicBezTo>
                    <a:lnTo>
                      <a:pt x="9757004" y="3900876"/>
                    </a:lnTo>
                    <a:cubicBezTo>
                      <a:pt x="9734748" y="3952796"/>
                      <a:pt x="9683672" y="3986440"/>
                      <a:pt x="9627182" y="3986390"/>
                    </a:cubicBezTo>
                    <a:lnTo>
                      <a:pt x="9562130" y="3986390"/>
                    </a:lnTo>
                    <a:cubicBezTo>
                      <a:pt x="9550266" y="3986400"/>
                      <a:pt x="9539191" y="3980446"/>
                      <a:pt x="9532655" y="3970543"/>
                    </a:cubicBezTo>
                    <a:cubicBezTo>
                      <a:pt x="9526120" y="3960642"/>
                      <a:pt x="9525000" y="3948117"/>
                      <a:pt x="9529675" y="3937212"/>
                    </a:cubicBezTo>
                    <a:lnTo>
                      <a:pt x="9720316" y="3492500"/>
                    </a:lnTo>
                    <a:lnTo>
                      <a:pt x="9790448" y="3317099"/>
                    </a:lnTo>
                    <a:cubicBezTo>
                      <a:pt x="9833318" y="3209961"/>
                      <a:pt x="9937094" y="3139715"/>
                      <a:pt x="10052491" y="3139723"/>
                    </a:cubicBezTo>
                    <a:lnTo>
                      <a:pt x="10234807" y="3139723"/>
                    </a:lnTo>
                    <a:cubicBezTo>
                      <a:pt x="10350204" y="3139715"/>
                      <a:pt x="10453980" y="3209961"/>
                      <a:pt x="10496850" y="3317099"/>
                    </a:cubicBezTo>
                    <a:lnTo>
                      <a:pt x="10566982" y="3492500"/>
                    </a:lnTo>
                    <a:lnTo>
                      <a:pt x="10757553" y="3937212"/>
                    </a:lnTo>
                    <a:cubicBezTo>
                      <a:pt x="10762228" y="3948117"/>
                      <a:pt x="10761107" y="3960642"/>
                      <a:pt x="10754572" y="3970543"/>
                    </a:cubicBezTo>
                    <a:cubicBezTo>
                      <a:pt x="10748037" y="3980446"/>
                      <a:pt x="10736962" y="3986400"/>
                      <a:pt x="10725097" y="3986390"/>
                    </a:cubicBezTo>
                    <a:lnTo>
                      <a:pt x="10660045" y="3986390"/>
                    </a:lnTo>
                    <a:cubicBezTo>
                      <a:pt x="10603607" y="3986383"/>
                      <a:pt x="10552601" y="3952749"/>
                      <a:pt x="10530364" y="3900876"/>
                    </a:cubicBezTo>
                    <a:lnTo>
                      <a:pt x="10376341" y="3541537"/>
                    </a:lnTo>
                    <a:cubicBezTo>
                      <a:pt x="10373095" y="3533987"/>
                      <a:pt x="10361736" y="3537162"/>
                      <a:pt x="10362865" y="3545276"/>
                    </a:cubicBezTo>
                    <a:lnTo>
                      <a:pt x="10425871" y="3986390"/>
                    </a:lnTo>
                    <a:lnTo>
                      <a:pt x="10493252" y="4794885"/>
                    </a:lnTo>
                    <a:cubicBezTo>
                      <a:pt x="10494060" y="4804708"/>
                      <a:pt x="10490722" y="4814420"/>
                      <a:pt x="10484048" y="4821670"/>
                    </a:cubicBezTo>
                    <a:cubicBezTo>
                      <a:pt x="10477374" y="4828922"/>
                      <a:pt x="10467970" y="4833050"/>
                      <a:pt x="10458115" y="4833056"/>
                    </a:cubicBezTo>
                    <a:lnTo>
                      <a:pt x="10404281" y="4833056"/>
                    </a:lnTo>
                    <a:cubicBezTo>
                      <a:pt x="10335299" y="4833064"/>
                      <a:pt x="10276422" y="4783200"/>
                      <a:pt x="10265075" y="4715158"/>
                    </a:cubicBezTo>
                    <a:lnTo>
                      <a:pt x="10150704" y="4028158"/>
                    </a:lnTo>
                    <a:cubicBezTo>
                      <a:pt x="10149364" y="4020256"/>
                      <a:pt x="10138075" y="4020256"/>
                      <a:pt x="10136735" y="4028158"/>
                    </a:cubicBezTo>
                    <a:lnTo>
                      <a:pt x="10022294" y="4715158"/>
                    </a:lnTo>
                    <a:cubicBezTo>
                      <a:pt x="10010942" y="4783226"/>
                      <a:pt x="9952025" y="4833099"/>
                      <a:pt x="9883017" y="4833056"/>
                    </a:cubicBezTo>
                    <a:lnTo>
                      <a:pt x="9829183" y="4833056"/>
                    </a:lnTo>
                    <a:cubicBezTo>
                      <a:pt x="9819328" y="4833050"/>
                      <a:pt x="9809924" y="4828922"/>
                      <a:pt x="9803250" y="4821670"/>
                    </a:cubicBezTo>
                    <a:cubicBezTo>
                      <a:pt x="9796576" y="4814420"/>
                      <a:pt x="9793238" y="4804708"/>
                      <a:pt x="9794046" y="4794885"/>
                    </a:cubicBezTo>
                    <a:lnTo>
                      <a:pt x="9861427" y="3986390"/>
                    </a:lnTo>
                    <a:lnTo>
                      <a:pt x="9924433" y="3545276"/>
                    </a:lnTo>
                    <a:moveTo>
                      <a:pt x="11731149" y="2575278"/>
                    </a:moveTo>
                    <a:cubicBezTo>
                      <a:pt x="11614248" y="2575278"/>
                      <a:pt x="11519482" y="2670044"/>
                      <a:pt x="11519482" y="2786945"/>
                    </a:cubicBezTo>
                    <a:lnTo>
                      <a:pt x="11519482" y="2857500"/>
                    </a:lnTo>
                    <a:cubicBezTo>
                      <a:pt x="11519482" y="2974401"/>
                      <a:pt x="11614248" y="3069167"/>
                      <a:pt x="11731149" y="3069167"/>
                    </a:cubicBezTo>
                    <a:cubicBezTo>
                      <a:pt x="11848050" y="3069167"/>
                      <a:pt x="11942816" y="2974401"/>
                      <a:pt x="11942816" y="2857500"/>
                    </a:cubicBezTo>
                    <a:lnTo>
                      <a:pt x="11942816" y="2786945"/>
                    </a:lnTo>
                    <a:cubicBezTo>
                      <a:pt x="11942816" y="2670044"/>
                      <a:pt x="11848050" y="2575278"/>
                      <a:pt x="11731149" y="2575278"/>
                    </a:cubicBezTo>
                    <a:moveTo>
                      <a:pt x="11511933" y="3545276"/>
                    </a:moveTo>
                    <a:cubicBezTo>
                      <a:pt x="11513132" y="3537162"/>
                      <a:pt x="11501703" y="3533987"/>
                      <a:pt x="11498528" y="3541537"/>
                    </a:cubicBezTo>
                    <a:lnTo>
                      <a:pt x="11344504" y="3900876"/>
                    </a:lnTo>
                    <a:cubicBezTo>
                      <a:pt x="11322248" y="3952796"/>
                      <a:pt x="11271172" y="3986440"/>
                      <a:pt x="11214682" y="3986390"/>
                    </a:cubicBezTo>
                    <a:lnTo>
                      <a:pt x="11149630" y="3986390"/>
                    </a:lnTo>
                    <a:cubicBezTo>
                      <a:pt x="11137766" y="3986400"/>
                      <a:pt x="11126691" y="3980446"/>
                      <a:pt x="11120155" y="3970543"/>
                    </a:cubicBezTo>
                    <a:cubicBezTo>
                      <a:pt x="11113620" y="3960642"/>
                      <a:pt x="11112500" y="3948117"/>
                      <a:pt x="11117175" y="3937212"/>
                    </a:cubicBezTo>
                    <a:lnTo>
                      <a:pt x="11307816" y="3492500"/>
                    </a:lnTo>
                    <a:lnTo>
                      <a:pt x="11377948" y="3317099"/>
                    </a:lnTo>
                    <a:cubicBezTo>
                      <a:pt x="11420818" y="3209961"/>
                      <a:pt x="11524594" y="3139715"/>
                      <a:pt x="11639991" y="3139723"/>
                    </a:cubicBezTo>
                    <a:lnTo>
                      <a:pt x="11822307" y="3139723"/>
                    </a:lnTo>
                    <a:cubicBezTo>
                      <a:pt x="11937704" y="3139715"/>
                      <a:pt x="12041480" y="3209961"/>
                      <a:pt x="12084350" y="3317099"/>
                    </a:cubicBezTo>
                    <a:lnTo>
                      <a:pt x="12154482" y="3492500"/>
                    </a:lnTo>
                    <a:lnTo>
                      <a:pt x="12345053" y="3937212"/>
                    </a:lnTo>
                    <a:cubicBezTo>
                      <a:pt x="12349728" y="3948117"/>
                      <a:pt x="12348607" y="3960642"/>
                      <a:pt x="12342072" y="3970543"/>
                    </a:cubicBezTo>
                    <a:cubicBezTo>
                      <a:pt x="12335537" y="3980446"/>
                      <a:pt x="12324462" y="3986400"/>
                      <a:pt x="12312597" y="3986390"/>
                    </a:cubicBezTo>
                    <a:lnTo>
                      <a:pt x="12247545" y="3986390"/>
                    </a:lnTo>
                    <a:cubicBezTo>
                      <a:pt x="12191107" y="3986383"/>
                      <a:pt x="12140101" y="3952749"/>
                      <a:pt x="12117864" y="3900876"/>
                    </a:cubicBezTo>
                    <a:lnTo>
                      <a:pt x="11963841" y="3541537"/>
                    </a:lnTo>
                    <a:cubicBezTo>
                      <a:pt x="11960595" y="3533987"/>
                      <a:pt x="11949236" y="3537162"/>
                      <a:pt x="11950365" y="3545276"/>
                    </a:cubicBezTo>
                    <a:lnTo>
                      <a:pt x="12013371" y="3986390"/>
                    </a:lnTo>
                    <a:lnTo>
                      <a:pt x="12080752" y="4794885"/>
                    </a:lnTo>
                    <a:cubicBezTo>
                      <a:pt x="12081560" y="4804708"/>
                      <a:pt x="12078222" y="4814420"/>
                      <a:pt x="12071548" y="4821670"/>
                    </a:cubicBezTo>
                    <a:cubicBezTo>
                      <a:pt x="12064874" y="4828922"/>
                      <a:pt x="12055470" y="4833050"/>
                      <a:pt x="12045615" y="4833056"/>
                    </a:cubicBezTo>
                    <a:lnTo>
                      <a:pt x="11991781" y="4833056"/>
                    </a:lnTo>
                    <a:cubicBezTo>
                      <a:pt x="11922799" y="4833064"/>
                      <a:pt x="11863922" y="4783200"/>
                      <a:pt x="11852575" y="4715158"/>
                    </a:cubicBezTo>
                    <a:lnTo>
                      <a:pt x="11738204" y="4028158"/>
                    </a:lnTo>
                    <a:cubicBezTo>
                      <a:pt x="11736864" y="4020256"/>
                      <a:pt x="11725575" y="4020256"/>
                      <a:pt x="11724235" y="4028158"/>
                    </a:cubicBezTo>
                    <a:lnTo>
                      <a:pt x="11609794" y="4715158"/>
                    </a:lnTo>
                    <a:cubicBezTo>
                      <a:pt x="11598442" y="4783226"/>
                      <a:pt x="11539525" y="4833099"/>
                      <a:pt x="11470517" y="4833056"/>
                    </a:cubicBezTo>
                    <a:lnTo>
                      <a:pt x="11416683" y="4833056"/>
                    </a:lnTo>
                    <a:cubicBezTo>
                      <a:pt x="11406828" y="4833050"/>
                      <a:pt x="11397424" y="4828922"/>
                      <a:pt x="11390750" y="4821670"/>
                    </a:cubicBezTo>
                    <a:cubicBezTo>
                      <a:pt x="11384076" y="4814420"/>
                      <a:pt x="11380738" y="4804708"/>
                      <a:pt x="11381546" y="4794885"/>
                    </a:cubicBezTo>
                    <a:lnTo>
                      <a:pt x="11448927" y="3986390"/>
                    </a:lnTo>
                    <a:lnTo>
                      <a:pt x="11511933" y="3545276"/>
                    </a:lnTo>
                    <a:moveTo>
                      <a:pt x="13318649" y="2575278"/>
                    </a:moveTo>
                    <a:cubicBezTo>
                      <a:pt x="13201749" y="2575278"/>
                      <a:pt x="13106983" y="2670044"/>
                      <a:pt x="13106983" y="2786945"/>
                    </a:cubicBezTo>
                    <a:lnTo>
                      <a:pt x="13106983" y="2857500"/>
                    </a:lnTo>
                    <a:cubicBezTo>
                      <a:pt x="13106983" y="2974401"/>
                      <a:pt x="13201749" y="3069167"/>
                      <a:pt x="13318649" y="3069167"/>
                    </a:cubicBezTo>
                    <a:cubicBezTo>
                      <a:pt x="13435549" y="3069167"/>
                      <a:pt x="13530315" y="2974401"/>
                      <a:pt x="13530315" y="2857500"/>
                    </a:cubicBezTo>
                    <a:lnTo>
                      <a:pt x="13530315" y="2786945"/>
                    </a:lnTo>
                    <a:cubicBezTo>
                      <a:pt x="13530315" y="2670044"/>
                      <a:pt x="13435549" y="2575278"/>
                      <a:pt x="13318649" y="2575278"/>
                    </a:cubicBezTo>
                    <a:moveTo>
                      <a:pt x="13099433" y="3545276"/>
                    </a:moveTo>
                    <a:cubicBezTo>
                      <a:pt x="13100633" y="3537162"/>
                      <a:pt x="13089203" y="3533987"/>
                      <a:pt x="13086028" y="3541537"/>
                    </a:cubicBezTo>
                    <a:lnTo>
                      <a:pt x="12932004" y="3900876"/>
                    </a:lnTo>
                    <a:cubicBezTo>
                      <a:pt x="12909748" y="3952796"/>
                      <a:pt x="12858672" y="3986440"/>
                      <a:pt x="12802182" y="3986390"/>
                    </a:cubicBezTo>
                    <a:lnTo>
                      <a:pt x="12737130" y="3986390"/>
                    </a:lnTo>
                    <a:cubicBezTo>
                      <a:pt x="12725266" y="3986400"/>
                      <a:pt x="12714191" y="3980446"/>
                      <a:pt x="12707655" y="3970543"/>
                    </a:cubicBezTo>
                    <a:cubicBezTo>
                      <a:pt x="12701120" y="3960642"/>
                      <a:pt x="12700000" y="3948117"/>
                      <a:pt x="12704675" y="3937212"/>
                    </a:cubicBezTo>
                    <a:lnTo>
                      <a:pt x="12895316" y="3492500"/>
                    </a:lnTo>
                    <a:lnTo>
                      <a:pt x="12965448" y="3317099"/>
                    </a:lnTo>
                    <a:cubicBezTo>
                      <a:pt x="13008318" y="3209961"/>
                      <a:pt x="13112094" y="3139715"/>
                      <a:pt x="13227492" y="3139723"/>
                    </a:cubicBezTo>
                    <a:lnTo>
                      <a:pt x="13409806" y="3139723"/>
                    </a:lnTo>
                    <a:cubicBezTo>
                      <a:pt x="13525204" y="3139715"/>
                      <a:pt x="13628980" y="3209961"/>
                      <a:pt x="13671851" y="3317099"/>
                    </a:cubicBezTo>
                    <a:lnTo>
                      <a:pt x="13741983" y="3492500"/>
                    </a:lnTo>
                    <a:lnTo>
                      <a:pt x="13932553" y="3937212"/>
                    </a:lnTo>
                    <a:cubicBezTo>
                      <a:pt x="13937227" y="3948117"/>
                      <a:pt x="13936107" y="3960642"/>
                      <a:pt x="13929573" y="3970543"/>
                    </a:cubicBezTo>
                    <a:cubicBezTo>
                      <a:pt x="13923037" y="3980446"/>
                      <a:pt x="13911962" y="3986400"/>
                      <a:pt x="13900097" y="3986390"/>
                    </a:cubicBezTo>
                    <a:lnTo>
                      <a:pt x="13835045" y="3986390"/>
                    </a:lnTo>
                    <a:cubicBezTo>
                      <a:pt x="13778607" y="3986383"/>
                      <a:pt x="13727601" y="3952749"/>
                      <a:pt x="13705363" y="3900876"/>
                    </a:cubicBezTo>
                    <a:lnTo>
                      <a:pt x="13551342" y="3541537"/>
                    </a:lnTo>
                    <a:cubicBezTo>
                      <a:pt x="13548095" y="3533987"/>
                      <a:pt x="13536736" y="3537162"/>
                      <a:pt x="13537865" y="3545276"/>
                    </a:cubicBezTo>
                    <a:lnTo>
                      <a:pt x="13600872" y="3986390"/>
                    </a:lnTo>
                    <a:lnTo>
                      <a:pt x="13668252" y="4794885"/>
                    </a:lnTo>
                    <a:cubicBezTo>
                      <a:pt x="13669060" y="4804708"/>
                      <a:pt x="13665722" y="4814420"/>
                      <a:pt x="13659048" y="4821670"/>
                    </a:cubicBezTo>
                    <a:cubicBezTo>
                      <a:pt x="13652374" y="4828922"/>
                      <a:pt x="13642970" y="4833050"/>
                      <a:pt x="13633115" y="4833056"/>
                    </a:cubicBezTo>
                    <a:lnTo>
                      <a:pt x="13579281" y="4833056"/>
                    </a:lnTo>
                    <a:cubicBezTo>
                      <a:pt x="13510299" y="4833064"/>
                      <a:pt x="13451422" y="4783200"/>
                      <a:pt x="13440076" y="4715158"/>
                    </a:cubicBezTo>
                    <a:lnTo>
                      <a:pt x="13325704" y="4028158"/>
                    </a:lnTo>
                    <a:cubicBezTo>
                      <a:pt x="13324363" y="4020256"/>
                      <a:pt x="13313076" y="4020256"/>
                      <a:pt x="13311735" y="4028158"/>
                    </a:cubicBezTo>
                    <a:lnTo>
                      <a:pt x="13197294" y="4715158"/>
                    </a:lnTo>
                    <a:cubicBezTo>
                      <a:pt x="13185942" y="4783226"/>
                      <a:pt x="13127025" y="4833099"/>
                      <a:pt x="13058017" y="4833056"/>
                    </a:cubicBezTo>
                    <a:lnTo>
                      <a:pt x="13004183" y="4833056"/>
                    </a:lnTo>
                    <a:cubicBezTo>
                      <a:pt x="12994328" y="4833050"/>
                      <a:pt x="12984924" y="4828922"/>
                      <a:pt x="12978250" y="4821670"/>
                    </a:cubicBezTo>
                    <a:cubicBezTo>
                      <a:pt x="12971576" y="4814420"/>
                      <a:pt x="12968239" y="4804708"/>
                      <a:pt x="12969046" y="4794885"/>
                    </a:cubicBezTo>
                    <a:lnTo>
                      <a:pt x="13036427" y="3986390"/>
                    </a:lnTo>
                    <a:lnTo>
                      <a:pt x="13099433" y="3545276"/>
                    </a:lnTo>
                    <a:moveTo>
                      <a:pt x="14906149" y="2575278"/>
                    </a:moveTo>
                    <a:cubicBezTo>
                      <a:pt x="14789249" y="2575278"/>
                      <a:pt x="14694483" y="2670044"/>
                      <a:pt x="14694483" y="2786945"/>
                    </a:cubicBezTo>
                    <a:lnTo>
                      <a:pt x="14694483" y="2857500"/>
                    </a:lnTo>
                    <a:cubicBezTo>
                      <a:pt x="14694483" y="2974401"/>
                      <a:pt x="14789249" y="3069167"/>
                      <a:pt x="14906149" y="3069167"/>
                    </a:cubicBezTo>
                    <a:cubicBezTo>
                      <a:pt x="15023049" y="3069167"/>
                      <a:pt x="15117815" y="2974401"/>
                      <a:pt x="15117815" y="2857500"/>
                    </a:cubicBezTo>
                    <a:lnTo>
                      <a:pt x="15117815" y="2786945"/>
                    </a:lnTo>
                    <a:cubicBezTo>
                      <a:pt x="15117815" y="2670044"/>
                      <a:pt x="15023049" y="2575278"/>
                      <a:pt x="14906149" y="2575278"/>
                    </a:cubicBezTo>
                    <a:moveTo>
                      <a:pt x="14686933" y="3545276"/>
                    </a:moveTo>
                    <a:cubicBezTo>
                      <a:pt x="14688133" y="3537162"/>
                      <a:pt x="14676703" y="3533987"/>
                      <a:pt x="14673528" y="3541537"/>
                    </a:cubicBezTo>
                    <a:lnTo>
                      <a:pt x="14519504" y="3900876"/>
                    </a:lnTo>
                    <a:cubicBezTo>
                      <a:pt x="14497248" y="3952796"/>
                      <a:pt x="14446172" y="3986440"/>
                      <a:pt x="14389683" y="3986390"/>
                    </a:cubicBezTo>
                    <a:lnTo>
                      <a:pt x="14324629" y="3986390"/>
                    </a:lnTo>
                    <a:cubicBezTo>
                      <a:pt x="14312765" y="3986400"/>
                      <a:pt x="14301690" y="3980446"/>
                      <a:pt x="14295155" y="3970543"/>
                    </a:cubicBezTo>
                    <a:cubicBezTo>
                      <a:pt x="14288619" y="3960642"/>
                      <a:pt x="14287500" y="3948117"/>
                      <a:pt x="14292174" y="3937212"/>
                    </a:cubicBezTo>
                    <a:lnTo>
                      <a:pt x="14482815" y="3492500"/>
                    </a:lnTo>
                    <a:lnTo>
                      <a:pt x="14552947" y="3317099"/>
                    </a:lnTo>
                    <a:cubicBezTo>
                      <a:pt x="14595818" y="3209961"/>
                      <a:pt x="14699594" y="3139715"/>
                      <a:pt x="14814992" y="3139723"/>
                    </a:cubicBezTo>
                    <a:lnTo>
                      <a:pt x="14997306" y="3139723"/>
                    </a:lnTo>
                    <a:cubicBezTo>
                      <a:pt x="15112704" y="3139715"/>
                      <a:pt x="15216480" y="3209961"/>
                      <a:pt x="15259351" y="3317099"/>
                    </a:cubicBezTo>
                    <a:lnTo>
                      <a:pt x="15329483" y="3492500"/>
                    </a:lnTo>
                    <a:lnTo>
                      <a:pt x="15520053" y="3937212"/>
                    </a:lnTo>
                    <a:cubicBezTo>
                      <a:pt x="15524727" y="3948117"/>
                      <a:pt x="15523607" y="3960642"/>
                      <a:pt x="15517073" y="3970543"/>
                    </a:cubicBezTo>
                    <a:cubicBezTo>
                      <a:pt x="15510537" y="3980446"/>
                      <a:pt x="15499462" y="3986400"/>
                      <a:pt x="15487597" y="3986390"/>
                    </a:cubicBezTo>
                    <a:lnTo>
                      <a:pt x="15422545" y="3986390"/>
                    </a:lnTo>
                    <a:cubicBezTo>
                      <a:pt x="15366107" y="3986383"/>
                      <a:pt x="15315101" y="3952749"/>
                      <a:pt x="15292863" y="3900876"/>
                    </a:cubicBezTo>
                    <a:lnTo>
                      <a:pt x="15138842" y="3541537"/>
                    </a:lnTo>
                    <a:cubicBezTo>
                      <a:pt x="15135595" y="3533987"/>
                      <a:pt x="15124236" y="3537162"/>
                      <a:pt x="15125365" y="3545276"/>
                    </a:cubicBezTo>
                    <a:lnTo>
                      <a:pt x="15188372" y="3986390"/>
                    </a:lnTo>
                    <a:lnTo>
                      <a:pt x="15255752" y="4794885"/>
                    </a:lnTo>
                    <a:cubicBezTo>
                      <a:pt x="15256560" y="4804708"/>
                      <a:pt x="15253222" y="4814420"/>
                      <a:pt x="15246548" y="4821670"/>
                    </a:cubicBezTo>
                    <a:cubicBezTo>
                      <a:pt x="15239874" y="4828922"/>
                      <a:pt x="15230470" y="4833050"/>
                      <a:pt x="15220615" y="4833056"/>
                    </a:cubicBezTo>
                    <a:lnTo>
                      <a:pt x="15166781" y="4833056"/>
                    </a:lnTo>
                    <a:cubicBezTo>
                      <a:pt x="15097799" y="4833064"/>
                      <a:pt x="15038922" y="4783200"/>
                      <a:pt x="15027576" y="4715158"/>
                    </a:cubicBezTo>
                    <a:lnTo>
                      <a:pt x="14913204" y="4028158"/>
                    </a:lnTo>
                    <a:cubicBezTo>
                      <a:pt x="14911863" y="4020256"/>
                      <a:pt x="14900576" y="4020256"/>
                      <a:pt x="14899235" y="4028158"/>
                    </a:cubicBezTo>
                    <a:lnTo>
                      <a:pt x="14784794" y="4715158"/>
                    </a:lnTo>
                    <a:cubicBezTo>
                      <a:pt x="14773442" y="4783226"/>
                      <a:pt x="14714525" y="4833099"/>
                      <a:pt x="14645517" y="4833056"/>
                    </a:cubicBezTo>
                    <a:lnTo>
                      <a:pt x="14591683" y="4833056"/>
                    </a:lnTo>
                    <a:cubicBezTo>
                      <a:pt x="14581828" y="4833050"/>
                      <a:pt x="14572425" y="4828922"/>
                      <a:pt x="14565750" y="4821670"/>
                    </a:cubicBezTo>
                    <a:cubicBezTo>
                      <a:pt x="14559076" y="4814420"/>
                      <a:pt x="14555738" y="4804708"/>
                      <a:pt x="14556547" y="4794885"/>
                    </a:cubicBezTo>
                    <a:lnTo>
                      <a:pt x="14623927" y="3986390"/>
                    </a:lnTo>
                    <a:lnTo>
                      <a:pt x="14686933" y="3545276"/>
                    </a:lnTo>
                    <a:moveTo>
                      <a:pt x="16493649" y="2575278"/>
                    </a:moveTo>
                    <a:cubicBezTo>
                      <a:pt x="16376749" y="2575278"/>
                      <a:pt x="16281983" y="2670044"/>
                      <a:pt x="16281983" y="2786945"/>
                    </a:cubicBezTo>
                    <a:lnTo>
                      <a:pt x="16281983" y="2857500"/>
                    </a:lnTo>
                    <a:cubicBezTo>
                      <a:pt x="16281983" y="2974401"/>
                      <a:pt x="16376749" y="3069167"/>
                      <a:pt x="16493649" y="3069167"/>
                    </a:cubicBezTo>
                    <a:cubicBezTo>
                      <a:pt x="16610549" y="3069167"/>
                      <a:pt x="16705315" y="2974401"/>
                      <a:pt x="16705315" y="2857500"/>
                    </a:cubicBezTo>
                    <a:lnTo>
                      <a:pt x="16705315" y="2786945"/>
                    </a:lnTo>
                    <a:cubicBezTo>
                      <a:pt x="16705315" y="2670044"/>
                      <a:pt x="16610549" y="2575278"/>
                      <a:pt x="16493649" y="2575278"/>
                    </a:cubicBezTo>
                    <a:moveTo>
                      <a:pt x="16274433" y="3545276"/>
                    </a:moveTo>
                    <a:cubicBezTo>
                      <a:pt x="16275633" y="3537162"/>
                      <a:pt x="16264203" y="3533987"/>
                      <a:pt x="16261028" y="3541537"/>
                    </a:cubicBezTo>
                    <a:lnTo>
                      <a:pt x="16107004" y="3900876"/>
                    </a:lnTo>
                    <a:cubicBezTo>
                      <a:pt x="16084748" y="3952796"/>
                      <a:pt x="16033672" y="3986440"/>
                      <a:pt x="15977183" y="3986390"/>
                    </a:cubicBezTo>
                    <a:lnTo>
                      <a:pt x="15912129" y="3986390"/>
                    </a:lnTo>
                    <a:cubicBezTo>
                      <a:pt x="15900265" y="3986400"/>
                      <a:pt x="15889190" y="3980446"/>
                      <a:pt x="15882655" y="3970543"/>
                    </a:cubicBezTo>
                    <a:cubicBezTo>
                      <a:pt x="15876119" y="3960642"/>
                      <a:pt x="15875000" y="3948117"/>
                      <a:pt x="15879674" y="3937212"/>
                    </a:cubicBezTo>
                    <a:lnTo>
                      <a:pt x="16070315" y="3492500"/>
                    </a:lnTo>
                    <a:lnTo>
                      <a:pt x="16140447" y="3317099"/>
                    </a:lnTo>
                    <a:cubicBezTo>
                      <a:pt x="16183318" y="3209961"/>
                      <a:pt x="16287094" y="3139715"/>
                      <a:pt x="16402492" y="3139723"/>
                    </a:cubicBezTo>
                    <a:lnTo>
                      <a:pt x="16584806" y="3139723"/>
                    </a:lnTo>
                    <a:cubicBezTo>
                      <a:pt x="16700204" y="3139715"/>
                      <a:pt x="16803980" y="3209961"/>
                      <a:pt x="16846851" y="3317099"/>
                    </a:cubicBezTo>
                    <a:lnTo>
                      <a:pt x="16916983" y="3492500"/>
                    </a:lnTo>
                    <a:lnTo>
                      <a:pt x="17107553" y="3937212"/>
                    </a:lnTo>
                    <a:cubicBezTo>
                      <a:pt x="17112227" y="3948117"/>
                      <a:pt x="17111107" y="3960642"/>
                      <a:pt x="17104573" y="3970543"/>
                    </a:cubicBezTo>
                    <a:cubicBezTo>
                      <a:pt x="17098037" y="3980446"/>
                      <a:pt x="17086962" y="3986400"/>
                      <a:pt x="17075097" y="3986390"/>
                    </a:cubicBezTo>
                    <a:lnTo>
                      <a:pt x="17010045" y="3986390"/>
                    </a:lnTo>
                    <a:cubicBezTo>
                      <a:pt x="16953607" y="3986383"/>
                      <a:pt x="16902601" y="3952749"/>
                      <a:pt x="16880363" y="3900876"/>
                    </a:cubicBezTo>
                    <a:lnTo>
                      <a:pt x="16726342" y="3541537"/>
                    </a:lnTo>
                    <a:cubicBezTo>
                      <a:pt x="16723095" y="3533987"/>
                      <a:pt x="16711736" y="3537162"/>
                      <a:pt x="16712865" y="3545276"/>
                    </a:cubicBezTo>
                    <a:lnTo>
                      <a:pt x="16775872" y="3986390"/>
                    </a:lnTo>
                    <a:lnTo>
                      <a:pt x="16843252" y="4794885"/>
                    </a:lnTo>
                    <a:cubicBezTo>
                      <a:pt x="16844060" y="4804708"/>
                      <a:pt x="16840722" y="4814420"/>
                      <a:pt x="16834048" y="4821670"/>
                    </a:cubicBezTo>
                    <a:cubicBezTo>
                      <a:pt x="16827374" y="4828922"/>
                      <a:pt x="16817970" y="4833050"/>
                      <a:pt x="16808115" y="4833056"/>
                    </a:cubicBezTo>
                    <a:lnTo>
                      <a:pt x="16754281" y="4833056"/>
                    </a:lnTo>
                    <a:cubicBezTo>
                      <a:pt x="16685299" y="4833064"/>
                      <a:pt x="16626422" y="4783200"/>
                      <a:pt x="16615076" y="4715158"/>
                    </a:cubicBezTo>
                    <a:lnTo>
                      <a:pt x="16500704" y="4028158"/>
                    </a:lnTo>
                    <a:cubicBezTo>
                      <a:pt x="16499363" y="4020256"/>
                      <a:pt x="16488076" y="4020256"/>
                      <a:pt x="16486735" y="4028158"/>
                    </a:cubicBezTo>
                    <a:lnTo>
                      <a:pt x="16372294" y="4715158"/>
                    </a:lnTo>
                    <a:cubicBezTo>
                      <a:pt x="16360942" y="4783226"/>
                      <a:pt x="16302025" y="4833099"/>
                      <a:pt x="16233017" y="4833056"/>
                    </a:cubicBezTo>
                    <a:lnTo>
                      <a:pt x="16179183" y="4833056"/>
                    </a:lnTo>
                    <a:cubicBezTo>
                      <a:pt x="16169328" y="4833050"/>
                      <a:pt x="16159925" y="4828922"/>
                      <a:pt x="16153250" y="4821670"/>
                    </a:cubicBezTo>
                    <a:cubicBezTo>
                      <a:pt x="16146576" y="4814420"/>
                      <a:pt x="16143238" y="4804708"/>
                      <a:pt x="16144047" y="4794885"/>
                    </a:cubicBezTo>
                    <a:lnTo>
                      <a:pt x="16211427" y="3986390"/>
                    </a:lnTo>
                    <a:lnTo>
                      <a:pt x="16274433" y="3545276"/>
                    </a:lnTo>
                    <a:moveTo>
                      <a:pt x="18081149" y="2575278"/>
                    </a:moveTo>
                    <a:cubicBezTo>
                      <a:pt x="17964249" y="2575278"/>
                      <a:pt x="17869483" y="2670044"/>
                      <a:pt x="17869483" y="2786945"/>
                    </a:cubicBezTo>
                    <a:lnTo>
                      <a:pt x="17869483" y="2857500"/>
                    </a:lnTo>
                    <a:cubicBezTo>
                      <a:pt x="17869483" y="2974401"/>
                      <a:pt x="17964249" y="3069167"/>
                      <a:pt x="18081149" y="3069167"/>
                    </a:cubicBezTo>
                    <a:cubicBezTo>
                      <a:pt x="18198049" y="3069167"/>
                      <a:pt x="18292815" y="2974401"/>
                      <a:pt x="18292815" y="2857500"/>
                    </a:cubicBezTo>
                    <a:lnTo>
                      <a:pt x="18292815" y="2786945"/>
                    </a:lnTo>
                    <a:cubicBezTo>
                      <a:pt x="18292815" y="2670044"/>
                      <a:pt x="18198049" y="2575278"/>
                      <a:pt x="18081149" y="2575278"/>
                    </a:cubicBezTo>
                    <a:moveTo>
                      <a:pt x="17861933" y="3545276"/>
                    </a:moveTo>
                    <a:cubicBezTo>
                      <a:pt x="17863133" y="3537162"/>
                      <a:pt x="17851703" y="3533987"/>
                      <a:pt x="17848528" y="3541537"/>
                    </a:cubicBezTo>
                    <a:lnTo>
                      <a:pt x="17694504" y="3900876"/>
                    </a:lnTo>
                    <a:cubicBezTo>
                      <a:pt x="17672248" y="3952796"/>
                      <a:pt x="17621172" y="3986440"/>
                      <a:pt x="17564683" y="3986390"/>
                    </a:cubicBezTo>
                    <a:lnTo>
                      <a:pt x="17499629" y="3986390"/>
                    </a:lnTo>
                    <a:cubicBezTo>
                      <a:pt x="17487765" y="3986400"/>
                      <a:pt x="17476690" y="3980446"/>
                      <a:pt x="17470155" y="3970543"/>
                    </a:cubicBezTo>
                    <a:cubicBezTo>
                      <a:pt x="17463619" y="3960642"/>
                      <a:pt x="17462500" y="3948117"/>
                      <a:pt x="17467174" y="3937212"/>
                    </a:cubicBezTo>
                    <a:lnTo>
                      <a:pt x="17657815" y="3492500"/>
                    </a:lnTo>
                    <a:lnTo>
                      <a:pt x="17727947" y="3317099"/>
                    </a:lnTo>
                    <a:cubicBezTo>
                      <a:pt x="17770818" y="3209961"/>
                      <a:pt x="17874594" y="3139715"/>
                      <a:pt x="17989992" y="3139723"/>
                    </a:cubicBezTo>
                    <a:lnTo>
                      <a:pt x="18172306" y="3139723"/>
                    </a:lnTo>
                    <a:cubicBezTo>
                      <a:pt x="18287704" y="3139715"/>
                      <a:pt x="18391480" y="3209961"/>
                      <a:pt x="18434351" y="3317099"/>
                    </a:cubicBezTo>
                    <a:lnTo>
                      <a:pt x="18504483" y="3492500"/>
                    </a:lnTo>
                    <a:lnTo>
                      <a:pt x="18695053" y="3937212"/>
                    </a:lnTo>
                    <a:cubicBezTo>
                      <a:pt x="18699727" y="3948117"/>
                      <a:pt x="18698607" y="3960642"/>
                      <a:pt x="18692073" y="3970543"/>
                    </a:cubicBezTo>
                    <a:cubicBezTo>
                      <a:pt x="18685537" y="3980446"/>
                      <a:pt x="18674462" y="3986400"/>
                      <a:pt x="18662597" y="3986390"/>
                    </a:cubicBezTo>
                    <a:lnTo>
                      <a:pt x="18597545" y="3986390"/>
                    </a:lnTo>
                    <a:cubicBezTo>
                      <a:pt x="18541107" y="3986383"/>
                      <a:pt x="18490101" y="3952749"/>
                      <a:pt x="18467863" y="3900876"/>
                    </a:cubicBezTo>
                    <a:lnTo>
                      <a:pt x="18313842" y="3541537"/>
                    </a:lnTo>
                    <a:cubicBezTo>
                      <a:pt x="18310595" y="3533987"/>
                      <a:pt x="18299236" y="3537162"/>
                      <a:pt x="18300365" y="3545276"/>
                    </a:cubicBezTo>
                    <a:lnTo>
                      <a:pt x="18363372" y="3986390"/>
                    </a:lnTo>
                    <a:lnTo>
                      <a:pt x="18430752" y="4794885"/>
                    </a:lnTo>
                    <a:cubicBezTo>
                      <a:pt x="18431560" y="4804708"/>
                      <a:pt x="18428222" y="4814420"/>
                      <a:pt x="18421548" y="4821670"/>
                    </a:cubicBezTo>
                    <a:cubicBezTo>
                      <a:pt x="18414874" y="4828922"/>
                      <a:pt x="18405470" y="4833050"/>
                      <a:pt x="18395615" y="4833056"/>
                    </a:cubicBezTo>
                    <a:lnTo>
                      <a:pt x="18341781" y="4833056"/>
                    </a:lnTo>
                    <a:cubicBezTo>
                      <a:pt x="18272799" y="4833064"/>
                      <a:pt x="18213922" y="4783200"/>
                      <a:pt x="18202576" y="4715158"/>
                    </a:cubicBezTo>
                    <a:lnTo>
                      <a:pt x="18088204" y="4028158"/>
                    </a:lnTo>
                    <a:cubicBezTo>
                      <a:pt x="18086863" y="4020256"/>
                      <a:pt x="18075576" y="4020256"/>
                      <a:pt x="18074235" y="4028158"/>
                    </a:cubicBezTo>
                    <a:lnTo>
                      <a:pt x="17959794" y="4715158"/>
                    </a:lnTo>
                    <a:cubicBezTo>
                      <a:pt x="17948442" y="4783226"/>
                      <a:pt x="17889525" y="4833099"/>
                      <a:pt x="17820517" y="4833056"/>
                    </a:cubicBezTo>
                    <a:lnTo>
                      <a:pt x="17766683" y="4833056"/>
                    </a:lnTo>
                    <a:cubicBezTo>
                      <a:pt x="17756828" y="4833050"/>
                      <a:pt x="17747425" y="4828922"/>
                      <a:pt x="17740750" y="4821670"/>
                    </a:cubicBezTo>
                    <a:cubicBezTo>
                      <a:pt x="17734076" y="4814420"/>
                      <a:pt x="17730738" y="4804708"/>
                      <a:pt x="17731547" y="4794885"/>
                    </a:cubicBezTo>
                    <a:lnTo>
                      <a:pt x="17798927" y="3986390"/>
                    </a:lnTo>
                    <a:lnTo>
                      <a:pt x="17861933" y="3545276"/>
                    </a:lnTo>
                    <a:moveTo>
                      <a:pt x="19668649" y="2575278"/>
                    </a:moveTo>
                    <a:cubicBezTo>
                      <a:pt x="19551749" y="2575278"/>
                      <a:pt x="19456983" y="2670044"/>
                      <a:pt x="19456983" y="2786945"/>
                    </a:cubicBezTo>
                    <a:lnTo>
                      <a:pt x="19456983" y="2857500"/>
                    </a:lnTo>
                    <a:cubicBezTo>
                      <a:pt x="19456983" y="2974401"/>
                      <a:pt x="19551749" y="3069167"/>
                      <a:pt x="19668649" y="3069167"/>
                    </a:cubicBezTo>
                    <a:cubicBezTo>
                      <a:pt x="19785549" y="3069167"/>
                      <a:pt x="19880315" y="2974401"/>
                      <a:pt x="19880315" y="2857500"/>
                    </a:cubicBezTo>
                    <a:lnTo>
                      <a:pt x="19880315" y="2786945"/>
                    </a:lnTo>
                    <a:cubicBezTo>
                      <a:pt x="19880315" y="2670044"/>
                      <a:pt x="19785549" y="2575278"/>
                      <a:pt x="19668649" y="2575278"/>
                    </a:cubicBezTo>
                    <a:moveTo>
                      <a:pt x="19449433" y="3545276"/>
                    </a:moveTo>
                    <a:cubicBezTo>
                      <a:pt x="19450633" y="3537162"/>
                      <a:pt x="19439203" y="3533987"/>
                      <a:pt x="19436028" y="3541537"/>
                    </a:cubicBezTo>
                    <a:lnTo>
                      <a:pt x="19282004" y="3900876"/>
                    </a:lnTo>
                    <a:cubicBezTo>
                      <a:pt x="19259748" y="3952796"/>
                      <a:pt x="19208672" y="3986440"/>
                      <a:pt x="19152183" y="3986390"/>
                    </a:cubicBezTo>
                    <a:lnTo>
                      <a:pt x="19087129" y="3986390"/>
                    </a:lnTo>
                    <a:cubicBezTo>
                      <a:pt x="19075265" y="3986400"/>
                      <a:pt x="19064190" y="3980446"/>
                      <a:pt x="19057655" y="3970543"/>
                    </a:cubicBezTo>
                    <a:cubicBezTo>
                      <a:pt x="19051119" y="3960642"/>
                      <a:pt x="19050000" y="3948117"/>
                      <a:pt x="19054674" y="3937212"/>
                    </a:cubicBezTo>
                    <a:lnTo>
                      <a:pt x="19245315" y="3492500"/>
                    </a:lnTo>
                    <a:lnTo>
                      <a:pt x="19315447" y="3317099"/>
                    </a:lnTo>
                    <a:cubicBezTo>
                      <a:pt x="19358318" y="3209961"/>
                      <a:pt x="19462094" y="3139715"/>
                      <a:pt x="19577492" y="3139723"/>
                    </a:cubicBezTo>
                    <a:lnTo>
                      <a:pt x="19759806" y="3139723"/>
                    </a:lnTo>
                    <a:cubicBezTo>
                      <a:pt x="19875204" y="3139715"/>
                      <a:pt x="19978980" y="3209961"/>
                      <a:pt x="20021851" y="3317099"/>
                    </a:cubicBezTo>
                    <a:lnTo>
                      <a:pt x="20091983" y="3492500"/>
                    </a:lnTo>
                    <a:lnTo>
                      <a:pt x="20282553" y="3937212"/>
                    </a:lnTo>
                    <a:cubicBezTo>
                      <a:pt x="20287227" y="3948117"/>
                      <a:pt x="20286107" y="3960642"/>
                      <a:pt x="20279573" y="3970543"/>
                    </a:cubicBezTo>
                    <a:cubicBezTo>
                      <a:pt x="20273037" y="3980446"/>
                      <a:pt x="20261962" y="3986400"/>
                      <a:pt x="20250097" y="3986390"/>
                    </a:cubicBezTo>
                    <a:lnTo>
                      <a:pt x="20185045" y="3986390"/>
                    </a:lnTo>
                    <a:cubicBezTo>
                      <a:pt x="20128607" y="3986383"/>
                      <a:pt x="20077601" y="3952749"/>
                      <a:pt x="20055363" y="3900876"/>
                    </a:cubicBezTo>
                    <a:lnTo>
                      <a:pt x="19901342" y="3541537"/>
                    </a:lnTo>
                    <a:cubicBezTo>
                      <a:pt x="19898095" y="3533987"/>
                      <a:pt x="19886736" y="3537162"/>
                      <a:pt x="19887865" y="3545276"/>
                    </a:cubicBezTo>
                    <a:lnTo>
                      <a:pt x="19950872" y="3986390"/>
                    </a:lnTo>
                    <a:lnTo>
                      <a:pt x="20018252" y="4794885"/>
                    </a:lnTo>
                    <a:cubicBezTo>
                      <a:pt x="20019060" y="4804708"/>
                      <a:pt x="20015722" y="4814420"/>
                      <a:pt x="20009048" y="4821670"/>
                    </a:cubicBezTo>
                    <a:cubicBezTo>
                      <a:pt x="20002374" y="4828922"/>
                      <a:pt x="19992970" y="4833050"/>
                      <a:pt x="19983115" y="4833056"/>
                    </a:cubicBezTo>
                    <a:lnTo>
                      <a:pt x="19929281" y="4833056"/>
                    </a:lnTo>
                    <a:cubicBezTo>
                      <a:pt x="19860299" y="4833064"/>
                      <a:pt x="19801422" y="4783200"/>
                      <a:pt x="19790076" y="4715158"/>
                    </a:cubicBezTo>
                    <a:lnTo>
                      <a:pt x="19675704" y="4028158"/>
                    </a:lnTo>
                    <a:cubicBezTo>
                      <a:pt x="19674363" y="4020256"/>
                      <a:pt x="19663076" y="4020256"/>
                      <a:pt x="19661735" y="4028158"/>
                    </a:cubicBezTo>
                    <a:lnTo>
                      <a:pt x="19547294" y="4715158"/>
                    </a:lnTo>
                    <a:cubicBezTo>
                      <a:pt x="19535942" y="4783226"/>
                      <a:pt x="19477025" y="4833099"/>
                      <a:pt x="19408017" y="4833056"/>
                    </a:cubicBezTo>
                    <a:lnTo>
                      <a:pt x="19354183" y="4833056"/>
                    </a:lnTo>
                    <a:cubicBezTo>
                      <a:pt x="19344328" y="4833050"/>
                      <a:pt x="19334925" y="4828922"/>
                      <a:pt x="19328250" y="4821670"/>
                    </a:cubicBezTo>
                    <a:cubicBezTo>
                      <a:pt x="19321576" y="4814420"/>
                      <a:pt x="19318238" y="4804708"/>
                      <a:pt x="19319047" y="4794885"/>
                    </a:cubicBezTo>
                    <a:lnTo>
                      <a:pt x="19386427" y="3986390"/>
                    </a:lnTo>
                    <a:lnTo>
                      <a:pt x="19449433" y="3545276"/>
                    </a:lnTo>
                    <a:moveTo>
                      <a:pt x="21256149" y="2575278"/>
                    </a:moveTo>
                    <a:cubicBezTo>
                      <a:pt x="21139249" y="2575278"/>
                      <a:pt x="21044483" y="2670044"/>
                      <a:pt x="21044483" y="2786945"/>
                    </a:cubicBezTo>
                    <a:lnTo>
                      <a:pt x="21044483" y="2857500"/>
                    </a:lnTo>
                    <a:cubicBezTo>
                      <a:pt x="21044483" y="2974401"/>
                      <a:pt x="21139249" y="3069167"/>
                      <a:pt x="21256149" y="3069167"/>
                    </a:cubicBezTo>
                    <a:cubicBezTo>
                      <a:pt x="21373049" y="3069167"/>
                      <a:pt x="21467815" y="2974401"/>
                      <a:pt x="21467815" y="2857500"/>
                    </a:cubicBezTo>
                    <a:lnTo>
                      <a:pt x="21467815" y="2786945"/>
                    </a:lnTo>
                    <a:cubicBezTo>
                      <a:pt x="21467815" y="2670044"/>
                      <a:pt x="21373049" y="2575278"/>
                      <a:pt x="21256149" y="2575278"/>
                    </a:cubicBezTo>
                    <a:moveTo>
                      <a:pt x="21036933" y="3545276"/>
                    </a:moveTo>
                    <a:cubicBezTo>
                      <a:pt x="21038133" y="3537162"/>
                      <a:pt x="21026703" y="3533987"/>
                      <a:pt x="21023528" y="3541537"/>
                    </a:cubicBezTo>
                    <a:lnTo>
                      <a:pt x="20869504" y="3900876"/>
                    </a:lnTo>
                    <a:cubicBezTo>
                      <a:pt x="20847248" y="3952796"/>
                      <a:pt x="20796172" y="3986440"/>
                      <a:pt x="20739683" y="3986390"/>
                    </a:cubicBezTo>
                    <a:lnTo>
                      <a:pt x="20674629" y="3986390"/>
                    </a:lnTo>
                    <a:cubicBezTo>
                      <a:pt x="20662765" y="3986400"/>
                      <a:pt x="20651690" y="3980446"/>
                      <a:pt x="20645155" y="3970543"/>
                    </a:cubicBezTo>
                    <a:cubicBezTo>
                      <a:pt x="20638619" y="3960642"/>
                      <a:pt x="20637500" y="3948117"/>
                      <a:pt x="20642174" y="3937212"/>
                    </a:cubicBezTo>
                    <a:lnTo>
                      <a:pt x="20832815" y="3492500"/>
                    </a:lnTo>
                    <a:lnTo>
                      <a:pt x="20902947" y="3317099"/>
                    </a:lnTo>
                    <a:cubicBezTo>
                      <a:pt x="20945818" y="3209961"/>
                      <a:pt x="21049594" y="3139715"/>
                      <a:pt x="21164992" y="3139723"/>
                    </a:cubicBezTo>
                    <a:lnTo>
                      <a:pt x="21347306" y="3139723"/>
                    </a:lnTo>
                    <a:cubicBezTo>
                      <a:pt x="21462704" y="3139715"/>
                      <a:pt x="21566480" y="3209961"/>
                      <a:pt x="21609351" y="3317099"/>
                    </a:cubicBezTo>
                    <a:lnTo>
                      <a:pt x="21679483" y="3492500"/>
                    </a:lnTo>
                    <a:lnTo>
                      <a:pt x="21870053" y="3937212"/>
                    </a:lnTo>
                    <a:cubicBezTo>
                      <a:pt x="21874727" y="3948117"/>
                      <a:pt x="21873607" y="3960642"/>
                      <a:pt x="21867073" y="3970543"/>
                    </a:cubicBezTo>
                    <a:cubicBezTo>
                      <a:pt x="21860537" y="3980446"/>
                      <a:pt x="21849462" y="3986400"/>
                      <a:pt x="21837597" y="3986390"/>
                    </a:cubicBezTo>
                    <a:lnTo>
                      <a:pt x="21772545" y="3986390"/>
                    </a:lnTo>
                    <a:cubicBezTo>
                      <a:pt x="21716107" y="3986383"/>
                      <a:pt x="21665101" y="3952749"/>
                      <a:pt x="21642863" y="3900876"/>
                    </a:cubicBezTo>
                    <a:lnTo>
                      <a:pt x="21488842" y="3541537"/>
                    </a:lnTo>
                    <a:cubicBezTo>
                      <a:pt x="21485595" y="3533987"/>
                      <a:pt x="21474236" y="3537162"/>
                      <a:pt x="21475365" y="3545276"/>
                    </a:cubicBezTo>
                    <a:lnTo>
                      <a:pt x="21538372" y="3986390"/>
                    </a:lnTo>
                    <a:lnTo>
                      <a:pt x="21605752" y="4794885"/>
                    </a:lnTo>
                    <a:cubicBezTo>
                      <a:pt x="21606560" y="4804708"/>
                      <a:pt x="21603222" y="4814420"/>
                      <a:pt x="21596548" y="4821670"/>
                    </a:cubicBezTo>
                    <a:cubicBezTo>
                      <a:pt x="21589874" y="4828922"/>
                      <a:pt x="21580470" y="4833050"/>
                      <a:pt x="21570615" y="4833056"/>
                    </a:cubicBezTo>
                    <a:lnTo>
                      <a:pt x="21516781" y="4833056"/>
                    </a:lnTo>
                    <a:cubicBezTo>
                      <a:pt x="21447799" y="4833064"/>
                      <a:pt x="21388922" y="4783200"/>
                      <a:pt x="21377576" y="4715158"/>
                    </a:cubicBezTo>
                    <a:lnTo>
                      <a:pt x="21263204" y="4028158"/>
                    </a:lnTo>
                    <a:cubicBezTo>
                      <a:pt x="21261863" y="4020256"/>
                      <a:pt x="21250576" y="4020256"/>
                      <a:pt x="21249235" y="4028158"/>
                    </a:cubicBezTo>
                    <a:lnTo>
                      <a:pt x="21134794" y="4715158"/>
                    </a:lnTo>
                    <a:cubicBezTo>
                      <a:pt x="21123442" y="4783226"/>
                      <a:pt x="21064525" y="4833099"/>
                      <a:pt x="20995517" y="4833056"/>
                    </a:cubicBezTo>
                    <a:lnTo>
                      <a:pt x="20941683" y="4833056"/>
                    </a:lnTo>
                    <a:cubicBezTo>
                      <a:pt x="20931828" y="4833050"/>
                      <a:pt x="20922425" y="4828922"/>
                      <a:pt x="20915750" y="4821670"/>
                    </a:cubicBezTo>
                    <a:cubicBezTo>
                      <a:pt x="20909076" y="4814420"/>
                      <a:pt x="20905738" y="4804708"/>
                      <a:pt x="20906547" y="4794885"/>
                    </a:cubicBezTo>
                    <a:lnTo>
                      <a:pt x="20973927" y="3986390"/>
                    </a:lnTo>
                    <a:lnTo>
                      <a:pt x="21036933" y="3545276"/>
                    </a:lnTo>
                    <a:moveTo>
                      <a:pt x="22843649" y="2575278"/>
                    </a:moveTo>
                    <a:cubicBezTo>
                      <a:pt x="22726749" y="2575278"/>
                      <a:pt x="22631983" y="2670044"/>
                      <a:pt x="22631983" y="2786945"/>
                    </a:cubicBezTo>
                    <a:lnTo>
                      <a:pt x="22631983" y="2857500"/>
                    </a:lnTo>
                    <a:cubicBezTo>
                      <a:pt x="22631983" y="2974401"/>
                      <a:pt x="22726749" y="3069167"/>
                      <a:pt x="22843649" y="3069167"/>
                    </a:cubicBezTo>
                    <a:cubicBezTo>
                      <a:pt x="22960549" y="3069167"/>
                      <a:pt x="23055315" y="2974401"/>
                      <a:pt x="23055315" y="2857500"/>
                    </a:cubicBezTo>
                    <a:lnTo>
                      <a:pt x="23055315" y="2786945"/>
                    </a:lnTo>
                    <a:cubicBezTo>
                      <a:pt x="23055315" y="2670044"/>
                      <a:pt x="22960549" y="2575278"/>
                      <a:pt x="22843649" y="2575278"/>
                    </a:cubicBezTo>
                    <a:moveTo>
                      <a:pt x="22624433" y="3545276"/>
                    </a:moveTo>
                    <a:cubicBezTo>
                      <a:pt x="22625633" y="3537162"/>
                      <a:pt x="22614203" y="3533987"/>
                      <a:pt x="22611028" y="3541537"/>
                    </a:cubicBezTo>
                    <a:lnTo>
                      <a:pt x="22457004" y="3900876"/>
                    </a:lnTo>
                    <a:cubicBezTo>
                      <a:pt x="22434748" y="3952796"/>
                      <a:pt x="22383672" y="3986440"/>
                      <a:pt x="22327183" y="3986390"/>
                    </a:cubicBezTo>
                    <a:lnTo>
                      <a:pt x="22262129" y="3986390"/>
                    </a:lnTo>
                    <a:cubicBezTo>
                      <a:pt x="22250265" y="3986400"/>
                      <a:pt x="22239190" y="3980446"/>
                      <a:pt x="22232655" y="3970543"/>
                    </a:cubicBezTo>
                    <a:cubicBezTo>
                      <a:pt x="22226119" y="3960642"/>
                      <a:pt x="22225000" y="3948117"/>
                      <a:pt x="22229674" y="3937212"/>
                    </a:cubicBezTo>
                    <a:lnTo>
                      <a:pt x="22420315" y="3492500"/>
                    </a:lnTo>
                    <a:lnTo>
                      <a:pt x="22490447" y="3317099"/>
                    </a:lnTo>
                    <a:cubicBezTo>
                      <a:pt x="22533318" y="3209961"/>
                      <a:pt x="22637094" y="3139715"/>
                      <a:pt x="22752492" y="3139723"/>
                    </a:cubicBezTo>
                    <a:lnTo>
                      <a:pt x="22934806" y="3139723"/>
                    </a:lnTo>
                    <a:cubicBezTo>
                      <a:pt x="23050204" y="3139715"/>
                      <a:pt x="23153980" y="3209961"/>
                      <a:pt x="23196851" y="3317099"/>
                    </a:cubicBezTo>
                    <a:lnTo>
                      <a:pt x="23266983" y="3492500"/>
                    </a:lnTo>
                    <a:lnTo>
                      <a:pt x="23457553" y="3937212"/>
                    </a:lnTo>
                    <a:cubicBezTo>
                      <a:pt x="23462227" y="3948117"/>
                      <a:pt x="23461107" y="3960642"/>
                      <a:pt x="23454573" y="3970543"/>
                    </a:cubicBezTo>
                    <a:cubicBezTo>
                      <a:pt x="23448037" y="3980446"/>
                      <a:pt x="23436962" y="3986400"/>
                      <a:pt x="23425097" y="3986390"/>
                    </a:cubicBezTo>
                    <a:lnTo>
                      <a:pt x="23360045" y="3986390"/>
                    </a:lnTo>
                    <a:cubicBezTo>
                      <a:pt x="23303607" y="3986383"/>
                      <a:pt x="23252601" y="3952749"/>
                      <a:pt x="23230363" y="3900876"/>
                    </a:cubicBezTo>
                    <a:lnTo>
                      <a:pt x="23076342" y="3541537"/>
                    </a:lnTo>
                    <a:cubicBezTo>
                      <a:pt x="23073095" y="3533987"/>
                      <a:pt x="23061736" y="3537162"/>
                      <a:pt x="23062865" y="3545276"/>
                    </a:cubicBezTo>
                    <a:lnTo>
                      <a:pt x="23125872" y="3986390"/>
                    </a:lnTo>
                    <a:lnTo>
                      <a:pt x="23193252" y="4794885"/>
                    </a:lnTo>
                    <a:cubicBezTo>
                      <a:pt x="23194060" y="4804708"/>
                      <a:pt x="23190722" y="4814420"/>
                      <a:pt x="23184048" y="4821670"/>
                    </a:cubicBezTo>
                    <a:cubicBezTo>
                      <a:pt x="23177374" y="4828922"/>
                      <a:pt x="23167970" y="4833050"/>
                      <a:pt x="23158115" y="4833056"/>
                    </a:cubicBezTo>
                    <a:lnTo>
                      <a:pt x="23104281" y="4833056"/>
                    </a:lnTo>
                    <a:cubicBezTo>
                      <a:pt x="23035299" y="4833064"/>
                      <a:pt x="22976422" y="4783200"/>
                      <a:pt x="22965076" y="4715158"/>
                    </a:cubicBezTo>
                    <a:lnTo>
                      <a:pt x="22850704" y="4028158"/>
                    </a:lnTo>
                    <a:cubicBezTo>
                      <a:pt x="22849363" y="4020256"/>
                      <a:pt x="22838076" y="4020256"/>
                      <a:pt x="22836735" y="4028158"/>
                    </a:cubicBezTo>
                    <a:lnTo>
                      <a:pt x="22722294" y="4715158"/>
                    </a:lnTo>
                    <a:cubicBezTo>
                      <a:pt x="22710942" y="4783226"/>
                      <a:pt x="22652025" y="4833099"/>
                      <a:pt x="22583017" y="4833056"/>
                    </a:cubicBezTo>
                    <a:lnTo>
                      <a:pt x="22529183" y="4833056"/>
                    </a:lnTo>
                    <a:cubicBezTo>
                      <a:pt x="22519328" y="4833050"/>
                      <a:pt x="22509925" y="4828922"/>
                      <a:pt x="22503250" y="4821670"/>
                    </a:cubicBezTo>
                    <a:cubicBezTo>
                      <a:pt x="22496576" y="4814420"/>
                      <a:pt x="22493238" y="4804708"/>
                      <a:pt x="22494047" y="4794885"/>
                    </a:cubicBezTo>
                    <a:lnTo>
                      <a:pt x="22561427" y="3986390"/>
                    </a:lnTo>
                    <a:lnTo>
                      <a:pt x="22624433" y="3545276"/>
                    </a:lnTo>
                    <a:moveTo>
                      <a:pt x="24431149" y="2575278"/>
                    </a:moveTo>
                    <a:cubicBezTo>
                      <a:pt x="24314249" y="2575278"/>
                      <a:pt x="24219483" y="2670044"/>
                      <a:pt x="24219483" y="2786945"/>
                    </a:cubicBezTo>
                    <a:lnTo>
                      <a:pt x="24219483" y="2857500"/>
                    </a:lnTo>
                    <a:cubicBezTo>
                      <a:pt x="24219483" y="2974401"/>
                      <a:pt x="24314249" y="3069167"/>
                      <a:pt x="24431149" y="3069167"/>
                    </a:cubicBezTo>
                    <a:cubicBezTo>
                      <a:pt x="24548049" y="3069167"/>
                      <a:pt x="24642815" y="2974401"/>
                      <a:pt x="24642815" y="2857500"/>
                    </a:cubicBezTo>
                    <a:lnTo>
                      <a:pt x="24642815" y="2786945"/>
                    </a:lnTo>
                    <a:cubicBezTo>
                      <a:pt x="24642815" y="2670044"/>
                      <a:pt x="24548049" y="2575278"/>
                      <a:pt x="24431149" y="2575278"/>
                    </a:cubicBezTo>
                    <a:moveTo>
                      <a:pt x="24211933" y="3545276"/>
                    </a:moveTo>
                    <a:cubicBezTo>
                      <a:pt x="24213133" y="3537162"/>
                      <a:pt x="24201703" y="3533987"/>
                      <a:pt x="24198528" y="3541537"/>
                    </a:cubicBezTo>
                    <a:lnTo>
                      <a:pt x="24044504" y="3900876"/>
                    </a:lnTo>
                    <a:cubicBezTo>
                      <a:pt x="24022248" y="3952796"/>
                      <a:pt x="23971172" y="3986440"/>
                      <a:pt x="23914683" y="3986390"/>
                    </a:cubicBezTo>
                    <a:lnTo>
                      <a:pt x="23849629" y="3986390"/>
                    </a:lnTo>
                    <a:cubicBezTo>
                      <a:pt x="23837765" y="3986400"/>
                      <a:pt x="23826690" y="3980446"/>
                      <a:pt x="23820155" y="3970543"/>
                    </a:cubicBezTo>
                    <a:cubicBezTo>
                      <a:pt x="23813619" y="3960642"/>
                      <a:pt x="23812500" y="3948117"/>
                      <a:pt x="23817174" y="3937212"/>
                    </a:cubicBezTo>
                    <a:lnTo>
                      <a:pt x="24007815" y="3492500"/>
                    </a:lnTo>
                    <a:lnTo>
                      <a:pt x="24077947" y="3317099"/>
                    </a:lnTo>
                    <a:cubicBezTo>
                      <a:pt x="24120818" y="3209961"/>
                      <a:pt x="24224594" y="3139715"/>
                      <a:pt x="24339992" y="3139723"/>
                    </a:cubicBezTo>
                    <a:lnTo>
                      <a:pt x="24522306" y="3139723"/>
                    </a:lnTo>
                    <a:cubicBezTo>
                      <a:pt x="24637704" y="3139715"/>
                      <a:pt x="24741480" y="3209961"/>
                      <a:pt x="24784351" y="3317099"/>
                    </a:cubicBezTo>
                    <a:lnTo>
                      <a:pt x="24854483" y="3492500"/>
                    </a:lnTo>
                    <a:lnTo>
                      <a:pt x="25045053" y="3937212"/>
                    </a:lnTo>
                    <a:cubicBezTo>
                      <a:pt x="25049727" y="3948117"/>
                      <a:pt x="25048607" y="3960642"/>
                      <a:pt x="25042073" y="3970543"/>
                    </a:cubicBezTo>
                    <a:cubicBezTo>
                      <a:pt x="25035537" y="3980446"/>
                      <a:pt x="25024462" y="3986400"/>
                      <a:pt x="25012597" y="3986390"/>
                    </a:cubicBezTo>
                    <a:lnTo>
                      <a:pt x="24947545" y="3986390"/>
                    </a:lnTo>
                    <a:cubicBezTo>
                      <a:pt x="24891107" y="3986383"/>
                      <a:pt x="24840101" y="3952749"/>
                      <a:pt x="24817863" y="3900876"/>
                    </a:cubicBezTo>
                    <a:lnTo>
                      <a:pt x="24663842" y="3541537"/>
                    </a:lnTo>
                    <a:cubicBezTo>
                      <a:pt x="24660595" y="3533987"/>
                      <a:pt x="24649236" y="3537162"/>
                      <a:pt x="24650365" y="3545276"/>
                    </a:cubicBezTo>
                    <a:lnTo>
                      <a:pt x="24713372" y="3986390"/>
                    </a:lnTo>
                    <a:lnTo>
                      <a:pt x="24780752" y="4794885"/>
                    </a:lnTo>
                    <a:cubicBezTo>
                      <a:pt x="24781560" y="4804708"/>
                      <a:pt x="24778222" y="4814420"/>
                      <a:pt x="24771548" y="4821670"/>
                    </a:cubicBezTo>
                    <a:cubicBezTo>
                      <a:pt x="24764874" y="4828922"/>
                      <a:pt x="24755470" y="4833050"/>
                      <a:pt x="24745615" y="4833056"/>
                    </a:cubicBezTo>
                    <a:lnTo>
                      <a:pt x="24691781" y="4833056"/>
                    </a:lnTo>
                    <a:cubicBezTo>
                      <a:pt x="24622799" y="4833064"/>
                      <a:pt x="24563922" y="4783200"/>
                      <a:pt x="24552576" y="4715158"/>
                    </a:cubicBezTo>
                    <a:lnTo>
                      <a:pt x="24438204" y="4028158"/>
                    </a:lnTo>
                    <a:cubicBezTo>
                      <a:pt x="24436863" y="4020256"/>
                      <a:pt x="24425576" y="4020256"/>
                      <a:pt x="24424235" y="4028158"/>
                    </a:cubicBezTo>
                    <a:lnTo>
                      <a:pt x="24309794" y="4715158"/>
                    </a:lnTo>
                    <a:cubicBezTo>
                      <a:pt x="24298442" y="4783226"/>
                      <a:pt x="24239525" y="4833099"/>
                      <a:pt x="24170517" y="4833056"/>
                    </a:cubicBezTo>
                    <a:lnTo>
                      <a:pt x="24116683" y="4833056"/>
                    </a:lnTo>
                    <a:cubicBezTo>
                      <a:pt x="24106828" y="4833050"/>
                      <a:pt x="24097425" y="4828922"/>
                      <a:pt x="24090750" y="4821670"/>
                    </a:cubicBezTo>
                    <a:cubicBezTo>
                      <a:pt x="24084076" y="4814420"/>
                      <a:pt x="24080738" y="4804708"/>
                      <a:pt x="24081547" y="4794885"/>
                    </a:cubicBezTo>
                    <a:lnTo>
                      <a:pt x="24148927" y="3986390"/>
                    </a:lnTo>
                    <a:lnTo>
                      <a:pt x="24211933" y="3545276"/>
                    </a:lnTo>
                  </a:path>
                </a:pathLst>
              </a:custGeom>
              <a:solidFill>
                <a:srgbClr val="FCBF01"/>
              </a:solidFill>
            </p:spPr>
          </p:sp>
        </p:grpSp>
      </p:grpSp>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4665" y="3702519"/>
            <a:ext cx="489617" cy="4655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2857" y="364381"/>
            <a:ext cx="1286735" cy="321684"/>
          </a:xfrm>
          <a:prstGeom prst="rect">
            <a:avLst/>
          </a:prstGeom>
        </p:spPr>
      </p:pic>
      <p:pic>
        <p:nvPicPr>
          <p:cNvPr id="3" name="Picture 3"/>
          <p:cNvPicPr>
            <a:picLocks noChangeAspect="1"/>
          </p:cNvPicPr>
          <p:nvPr/>
        </p:nvPicPr>
        <p:blipFill>
          <a:blip r:embed="rId5">
            <a:alphaModFix amt="42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542121">
            <a:off x="8470669" y="-1928592"/>
            <a:ext cx="4190985" cy="3965720"/>
          </a:xfrm>
          <a:prstGeom prst="rect">
            <a:avLst/>
          </a:prstGeom>
        </p:spPr>
      </p:pic>
      <p:grpSp>
        <p:nvGrpSpPr>
          <p:cNvPr id="4" name="Group 4"/>
          <p:cNvGrpSpPr/>
          <p:nvPr/>
        </p:nvGrpSpPr>
        <p:grpSpPr>
          <a:xfrm>
            <a:off x="9840404" y="1384543"/>
            <a:ext cx="17526000" cy="1752600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BF01"/>
            </a:solidFill>
          </p:spPr>
        </p:sp>
      </p:grpSp>
      <p:grpSp>
        <p:nvGrpSpPr>
          <p:cNvPr id="6" name="Group 6"/>
          <p:cNvGrpSpPr>
            <a:grpSpLocks noChangeAspect="1"/>
          </p:cNvGrpSpPr>
          <p:nvPr/>
        </p:nvGrpSpPr>
        <p:grpSpPr>
          <a:xfrm>
            <a:off x="10062176" y="1718457"/>
            <a:ext cx="8302024" cy="8302024"/>
            <a:chOff x="0" y="0"/>
            <a:chExt cx="6350000" cy="6350000"/>
          </a:xfrm>
        </p:grpSpPr>
        <p:sp>
          <p:nvSpPr>
            <p:cNvPr id="7" name="Freeform 7"/>
            <p:cNvSpPr/>
            <p:nvPr/>
          </p:nvSpPr>
          <p:spPr>
            <a:xfrm>
              <a:off x="0" y="0"/>
              <a:ext cx="6350000" cy="6350000"/>
            </a:xfrm>
            <a:custGeom>
              <a:avLst/>
              <a:gdLst/>
              <a:ahLst/>
              <a:cxnLst/>
              <a:rect l="l" t="t" r="r" b="b"/>
              <a:pathLst>
                <a:path w="6350000" h="6350000">
                  <a:moveTo>
                    <a:pt x="0" y="6350000"/>
                  </a:moveTo>
                  <a:lnTo>
                    <a:pt x="6350000" y="6350000"/>
                  </a:lnTo>
                  <a:lnTo>
                    <a:pt x="6350000" y="0"/>
                  </a:lnTo>
                  <a:cubicBezTo>
                    <a:pt x="2843530" y="0"/>
                    <a:pt x="0" y="2843530"/>
                    <a:pt x="0" y="6350000"/>
                  </a:cubicBezTo>
                  <a:close/>
                </a:path>
              </a:pathLst>
            </a:custGeom>
            <a:blipFill>
              <a:blip r:embed="rId7"/>
              <a:stretch>
                <a:fillRect l="-25000" r="-25000"/>
              </a:stretch>
            </a:blipFill>
          </p:spPr>
        </p:sp>
      </p:grpSp>
      <p:sp>
        <p:nvSpPr>
          <p:cNvPr id="8" name="TextBox 8"/>
          <p:cNvSpPr txBox="1"/>
          <p:nvPr/>
        </p:nvSpPr>
        <p:spPr>
          <a:xfrm>
            <a:off x="877563" y="3839833"/>
            <a:ext cx="8928347" cy="2200039"/>
          </a:xfrm>
          <a:prstGeom prst="rect">
            <a:avLst/>
          </a:prstGeom>
        </p:spPr>
        <p:txBody>
          <a:bodyPr lIns="0" tIns="0" rIns="0" bIns="0" rtlCol="0" anchor="t">
            <a:spAutoFit/>
          </a:bodyPr>
          <a:lstStyle/>
          <a:p>
            <a:pPr algn="just">
              <a:lnSpc>
                <a:spcPts val="3519"/>
              </a:lnSpc>
            </a:pPr>
            <a:r>
              <a:rPr lang="en-US" sz="2513" dirty="0">
                <a:solidFill>
                  <a:srgbClr val="E8E8E8"/>
                </a:solidFill>
                <a:latin typeface="Open Sans"/>
              </a:rPr>
              <a:t>And it is estimated that there are approximately 44 million people worldwide living with Alzheimer’s disease which is expected to increase to 135 million by 2050. In Egypt, an estimated 4 million people of all ages have Alzheimer’s disease.</a:t>
            </a:r>
          </a:p>
        </p:txBody>
      </p:sp>
      <p:grpSp>
        <p:nvGrpSpPr>
          <p:cNvPr id="9" name="Group 9"/>
          <p:cNvGrpSpPr/>
          <p:nvPr/>
        </p:nvGrpSpPr>
        <p:grpSpPr>
          <a:xfrm>
            <a:off x="183240" y="6532719"/>
            <a:ext cx="9600381" cy="2835556"/>
            <a:chOff x="0" y="0"/>
            <a:chExt cx="12800508" cy="3780741"/>
          </a:xfrm>
        </p:grpSpPr>
        <p:grpSp>
          <p:nvGrpSpPr>
            <p:cNvPr id="10" name="Group 10"/>
            <p:cNvGrpSpPr>
              <a:grpSpLocks noChangeAspect="1"/>
            </p:cNvGrpSpPr>
            <p:nvPr/>
          </p:nvGrpSpPr>
          <p:grpSpPr>
            <a:xfrm>
              <a:off x="0" y="0"/>
              <a:ext cx="12800508" cy="3780741"/>
              <a:chOff x="0" y="0"/>
              <a:chExt cx="25082500" cy="7408333"/>
            </a:xfrm>
          </p:grpSpPr>
          <p:sp>
            <p:nvSpPr>
              <p:cNvPr id="11" name="Freeform 11"/>
              <p:cNvSpPr/>
              <p:nvPr/>
            </p:nvSpPr>
            <p:spPr>
              <a:xfrm>
                <a:off x="16351" y="0"/>
                <a:ext cx="25049727" cy="4833098"/>
              </a:xfrm>
              <a:custGeom>
                <a:avLst/>
                <a:gdLst/>
                <a:ahLst/>
                <a:cxnLst/>
                <a:rect l="l" t="t" r="r" b="b"/>
                <a:pathLst>
                  <a:path w="25049727" h="4833098">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2206149" y="0"/>
                    </a:moveTo>
                    <a:cubicBezTo>
                      <a:pt x="2089249" y="0"/>
                      <a:pt x="1994482" y="94766"/>
                      <a:pt x="1994482" y="211667"/>
                    </a:cubicBezTo>
                    <a:lnTo>
                      <a:pt x="1994482" y="282222"/>
                    </a:lnTo>
                    <a:cubicBezTo>
                      <a:pt x="1994482" y="399122"/>
                      <a:pt x="2089249" y="493889"/>
                      <a:pt x="2206149" y="493889"/>
                    </a:cubicBezTo>
                    <a:cubicBezTo>
                      <a:pt x="2323049" y="493889"/>
                      <a:pt x="2417816" y="399122"/>
                      <a:pt x="2417816" y="282222"/>
                    </a:cubicBezTo>
                    <a:lnTo>
                      <a:pt x="2417816" y="211667"/>
                    </a:lnTo>
                    <a:cubicBezTo>
                      <a:pt x="2417816" y="94766"/>
                      <a:pt x="2323049" y="0"/>
                      <a:pt x="2206149" y="0"/>
                    </a:cubicBezTo>
                    <a:moveTo>
                      <a:pt x="1986933" y="969998"/>
                    </a:moveTo>
                    <a:cubicBezTo>
                      <a:pt x="1988132" y="961884"/>
                      <a:pt x="1976702" y="958709"/>
                      <a:pt x="1973527" y="966258"/>
                    </a:cubicBezTo>
                    <a:lnTo>
                      <a:pt x="1819505" y="1325598"/>
                    </a:lnTo>
                    <a:cubicBezTo>
                      <a:pt x="1797248" y="1377518"/>
                      <a:pt x="1746172" y="1411161"/>
                      <a:pt x="1689682" y="1411111"/>
                    </a:cubicBezTo>
                    <a:lnTo>
                      <a:pt x="1624630" y="1411111"/>
                    </a:lnTo>
                    <a:cubicBezTo>
                      <a:pt x="1612766" y="1411122"/>
                      <a:pt x="1601690" y="1405168"/>
                      <a:pt x="1595155" y="1395265"/>
                    </a:cubicBezTo>
                    <a:cubicBezTo>
                      <a:pt x="1588620" y="1385363"/>
                      <a:pt x="1587500" y="1372839"/>
                      <a:pt x="1592175" y="1361934"/>
                    </a:cubicBezTo>
                    <a:lnTo>
                      <a:pt x="1782816" y="917222"/>
                    </a:lnTo>
                    <a:lnTo>
                      <a:pt x="1852948" y="741821"/>
                    </a:lnTo>
                    <a:cubicBezTo>
                      <a:pt x="1895818" y="634683"/>
                      <a:pt x="1999595" y="564437"/>
                      <a:pt x="2114991" y="564444"/>
                    </a:cubicBezTo>
                    <a:lnTo>
                      <a:pt x="2297307" y="564444"/>
                    </a:lnTo>
                    <a:cubicBezTo>
                      <a:pt x="2412703" y="564437"/>
                      <a:pt x="2516480" y="634683"/>
                      <a:pt x="2559350" y="741821"/>
                    </a:cubicBezTo>
                    <a:lnTo>
                      <a:pt x="2629482" y="917222"/>
                    </a:lnTo>
                    <a:lnTo>
                      <a:pt x="2820053" y="1361934"/>
                    </a:lnTo>
                    <a:cubicBezTo>
                      <a:pt x="2824728" y="1372839"/>
                      <a:pt x="2823608" y="1385363"/>
                      <a:pt x="2817072" y="1395265"/>
                    </a:cubicBezTo>
                    <a:cubicBezTo>
                      <a:pt x="2810537" y="1405168"/>
                      <a:pt x="2799462" y="1411122"/>
                      <a:pt x="2787597" y="1411111"/>
                    </a:cubicBezTo>
                    <a:lnTo>
                      <a:pt x="2722545" y="1411111"/>
                    </a:lnTo>
                    <a:cubicBezTo>
                      <a:pt x="2666107" y="1411105"/>
                      <a:pt x="2615101" y="1377471"/>
                      <a:pt x="2592864" y="1325598"/>
                    </a:cubicBezTo>
                    <a:lnTo>
                      <a:pt x="2438841" y="966258"/>
                    </a:lnTo>
                    <a:cubicBezTo>
                      <a:pt x="2435596" y="958709"/>
                      <a:pt x="2424236" y="961884"/>
                      <a:pt x="2425365" y="969998"/>
                    </a:cubicBezTo>
                    <a:lnTo>
                      <a:pt x="2488371" y="1411111"/>
                    </a:lnTo>
                    <a:lnTo>
                      <a:pt x="2555752" y="2219607"/>
                    </a:lnTo>
                    <a:cubicBezTo>
                      <a:pt x="2556560" y="2229429"/>
                      <a:pt x="2553223" y="2239141"/>
                      <a:pt x="2546548" y="2246392"/>
                    </a:cubicBezTo>
                    <a:cubicBezTo>
                      <a:pt x="2539874" y="2253643"/>
                      <a:pt x="2530470" y="2257771"/>
                      <a:pt x="2520615" y="2257778"/>
                    </a:cubicBezTo>
                    <a:lnTo>
                      <a:pt x="2466781" y="2257778"/>
                    </a:lnTo>
                    <a:cubicBezTo>
                      <a:pt x="2397800" y="2257786"/>
                      <a:pt x="2338923" y="2207921"/>
                      <a:pt x="2327575" y="2139879"/>
                    </a:cubicBezTo>
                    <a:lnTo>
                      <a:pt x="2213205" y="1452880"/>
                    </a:lnTo>
                    <a:cubicBezTo>
                      <a:pt x="2211864" y="1444978"/>
                      <a:pt x="2200575" y="1444978"/>
                      <a:pt x="2199234" y="1452880"/>
                    </a:cubicBezTo>
                    <a:lnTo>
                      <a:pt x="2084793" y="2139879"/>
                    </a:lnTo>
                    <a:cubicBezTo>
                      <a:pt x="2073442" y="2207948"/>
                      <a:pt x="2014525" y="2257821"/>
                      <a:pt x="1945517" y="2257778"/>
                    </a:cubicBezTo>
                    <a:lnTo>
                      <a:pt x="1891683" y="2257778"/>
                    </a:lnTo>
                    <a:cubicBezTo>
                      <a:pt x="1881828" y="2257771"/>
                      <a:pt x="1872424" y="2253643"/>
                      <a:pt x="1865750" y="2246392"/>
                    </a:cubicBezTo>
                    <a:cubicBezTo>
                      <a:pt x="1859075" y="2239141"/>
                      <a:pt x="1855738" y="2229429"/>
                      <a:pt x="1856546" y="2219607"/>
                    </a:cubicBezTo>
                    <a:lnTo>
                      <a:pt x="1923927" y="1411111"/>
                    </a:lnTo>
                    <a:lnTo>
                      <a:pt x="1986933" y="969998"/>
                    </a:lnTo>
                    <a:moveTo>
                      <a:pt x="3793649" y="0"/>
                    </a:moveTo>
                    <a:cubicBezTo>
                      <a:pt x="3676749" y="0"/>
                      <a:pt x="3581982" y="94766"/>
                      <a:pt x="3581982" y="211667"/>
                    </a:cubicBezTo>
                    <a:lnTo>
                      <a:pt x="3581982" y="282222"/>
                    </a:lnTo>
                    <a:cubicBezTo>
                      <a:pt x="3581982" y="399122"/>
                      <a:pt x="3676749" y="493889"/>
                      <a:pt x="3793649" y="493889"/>
                    </a:cubicBezTo>
                    <a:cubicBezTo>
                      <a:pt x="3910549" y="493889"/>
                      <a:pt x="4005316" y="399122"/>
                      <a:pt x="4005316" y="282222"/>
                    </a:cubicBezTo>
                    <a:lnTo>
                      <a:pt x="4005316" y="211667"/>
                    </a:lnTo>
                    <a:cubicBezTo>
                      <a:pt x="4005316" y="94766"/>
                      <a:pt x="3910549" y="0"/>
                      <a:pt x="3793649" y="0"/>
                    </a:cubicBezTo>
                    <a:moveTo>
                      <a:pt x="3574433" y="969998"/>
                    </a:moveTo>
                    <a:cubicBezTo>
                      <a:pt x="3575632" y="961884"/>
                      <a:pt x="3564202" y="958709"/>
                      <a:pt x="3561027" y="966258"/>
                    </a:cubicBezTo>
                    <a:lnTo>
                      <a:pt x="3407004" y="1325598"/>
                    </a:lnTo>
                    <a:cubicBezTo>
                      <a:pt x="3384748" y="1377518"/>
                      <a:pt x="3333672" y="1411161"/>
                      <a:pt x="3277182" y="1411111"/>
                    </a:cubicBezTo>
                    <a:lnTo>
                      <a:pt x="3212130" y="1411111"/>
                    </a:lnTo>
                    <a:cubicBezTo>
                      <a:pt x="3200266" y="1411122"/>
                      <a:pt x="3189190" y="1405168"/>
                      <a:pt x="3182655" y="1395265"/>
                    </a:cubicBezTo>
                    <a:cubicBezTo>
                      <a:pt x="3176120" y="1385363"/>
                      <a:pt x="3175000" y="1372839"/>
                      <a:pt x="3179675" y="1361934"/>
                    </a:cubicBezTo>
                    <a:lnTo>
                      <a:pt x="3370316" y="917222"/>
                    </a:lnTo>
                    <a:lnTo>
                      <a:pt x="3440448" y="741821"/>
                    </a:lnTo>
                    <a:cubicBezTo>
                      <a:pt x="3483318" y="634683"/>
                      <a:pt x="3587095" y="564437"/>
                      <a:pt x="3702491" y="564444"/>
                    </a:cubicBezTo>
                    <a:lnTo>
                      <a:pt x="3884807" y="564444"/>
                    </a:lnTo>
                    <a:cubicBezTo>
                      <a:pt x="4000203" y="564437"/>
                      <a:pt x="4103980" y="634683"/>
                      <a:pt x="4146850" y="741821"/>
                    </a:cubicBezTo>
                    <a:lnTo>
                      <a:pt x="4216982" y="917222"/>
                    </a:lnTo>
                    <a:lnTo>
                      <a:pt x="4407553" y="1361934"/>
                    </a:lnTo>
                    <a:cubicBezTo>
                      <a:pt x="4412228" y="1372839"/>
                      <a:pt x="4411107" y="1385363"/>
                      <a:pt x="4404572" y="1395265"/>
                    </a:cubicBezTo>
                    <a:cubicBezTo>
                      <a:pt x="4398037" y="1405168"/>
                      <a:pt x="4386962" y="1411122"/>
                      <a:pt x="4375097" y="1411111"/>
                    </a:cubicBezTo>
                    <a:lnTo>
                      <a:pt x="4310045" y="1411111"/>
                    </a:lnTo>
                    <a:cubicBezTo>
                      <a:pt x="4253607" y="1411105"/>
                      <a:pt x="4202601" y="1377471"/>
                      <a:pt x="4180364" y="1325598"/>
                    </a:cubicBezTo>
                    <a:lnTo>
                      <a:pt x="4026341" y="966258"/>
                    </a:lnTo>
                    <a:cubicBezTo>
                      <a:pt x="4023096" y="958709"/>
                      <a:pt x="4011736" y="961884"/>
                      <a:pt x="4012865" y="969998"/>
                    </a:cubicBezTo>
                    <a:lnTo>
                      <a:pt x="4075871" y="1411111"/>
                    </a:lnTo>
                    <a:lnTo>
                      <a:pt x="4143252" y="2219607"/>
                    </a:lnTo>
                    <a:cubicBezTo>
                      <a:pt x="4144060" y="2229429"/>
                      <a:pt x="4140723" y="2239141"/>
                      <a:pt x="4134048" y="2246392"/>
                    </a:cubicBezTo>
                    <a:cubicBezTo>
                      <a:pt x="4127374" y="2253643"/>
                      <a:pt x="4117970" y="2257771"/>
                      <a:pt x="4108115" y="2257778"/>
                    </a:cubicBezTo>
                    <a:lnTo>
                      <a:pt x="4054281" y="2257778"/>
                    </a:lnTo>
                    <a:cubicBezTo>
                      <a:pt x="3985299" y="2257786"/>
                      <a:pt x="3926423" y="2207921"/>
                      <a:pt x="3915075" y="2139879"/>
                    </a:cubicBezTo>
                    <a:lnTo>
                      <a:pt x="3800704" y="1452880"/>
                    </a:lnTo>
                    <a:cubicBezTo>
                      <a:pt x="3799364" y="1444978"/>
                      <a:pt x="3788075" y="1444978"/>
                      <a:pt x="3786735" y="1452880"/>
                    </a:cubicBezTo>
                    <a:lnTo>
                      <a:pt x="3672294" y="2139879"/>
                    </a:lnTo>
                    <a:cubicBezTo>
                      <a:pt x="3660942" y="2207948"/>
                      <a:pt x="3602025" y="2257821"/>
                      <a:pt x="3533017" y="2257778"/>
                    </a:cubicBezTo>
                    <a:lnTo>
                      <a:pt x="3479183" y="2257778"/>
                    </a:lnTo>
                    <a:cubicBezTo>
                      <a:pt x="3469328" y="2257771"/>
                      <a:pt x="3459924" y="2253643"/>
                      <a:pt x="3453250" y="2246392"/>
                    </a:cubicBezTo>
                    <a:cubicBezTo>
                      <a:pt x="3446575" y="2239141"/>
                      <a:pt x="3443238" y="2229429"/>
                      <a:pt x="3444046" y="2219607"/>
                    </a:cubicBezTo>
                    <a:lnTo>
                      <a:pt x="3511427" y="1411111"/>
                    </a:lnTo>
                    <a:lnTo>
                      <a:pt x="3574433" y="969998"/>
                    </a:lnTo>
                    <a:moveTo>
                      <a:pt x="5381149" y="0"/>
                    </a:moveTo>
                    <a:cubicBezTo>
                      <a:pt x="5264249" y="0"/>
                      <a:pt x="5169482" y="94766"/>
                      <a:pt x="5169482" y="211667"/>
                    </a:cubicBezTo>
                    <a:lnTo>
                      <a:pt x="5169482" y="282222"/>
                    </a:lnTo>
                    <a:cubicBezTo>
                      <a:pt x="5169482" y="399122"/>
                      <a:pt x="5264249" y="493889"/>
                      <a:pt x="5381149" y="493889"/>
                    </a:cubicBezTo>
                    <a:cubicBezTo>
                      <a:pt x="5498049" y="493889"/>
                      <a:pt x="5592816" y="399122"/>
                      <a:pt x="5592816" y="282222"/>
                    </a:cubicBezTo>
                    <a:lnTo>
                      <a:pt x="5592816" y="211667"/>
                    </a:lnTo>
                    <a:cubicBezTo>
                      <a:pt x="5592816" y="94766"/>
                      <a:pt x="5498049" y="0"/>
                      <a:pt x="5381149" y="0"/>
                    </a:cubicBezTo>
                    <a:moveTo>
                      <a:pt x="5161933" y="969998"/>
                    </a:moveTo>
                    <a:cubicBezTo>
                      <a:pt x="5163132" y="961884"/>
                      <a:pt x="5151702" y="958709"/>
                      <a:pt x="5148527" y="966258"/>
                    </a:cubicBezTo>
                    <a:lnTo>
                      <a:pt x="4994504" y="1325598"/>
                    </a:lnTo>
                    <a:cubicBezTo>
                      <a:pt x="4972248" y="1377518"/>
                      <a:pt x="4921172" y="1411161"/>
                      <a:pt x="4864682" y="1411111"/>
                    </a:cubicBezTo>
                    <a:lnTo>
                      <a:pt x="4799630" y="1411111"/>
                    </a:lnTo>
                    <a:cubicBezTo>
                      <a:pt x="4787765" y="1411122"/>
                      <a:pt x="4776691" y="1405168"/>
                      <a:pt x="4770155" y="1395265"/>
                    </a:cubicBezTo>
                    <a:cubicBezTo>
                      <a:pt x="4763620" y="1385363"/>
                      <a:pt x="4762500" y="1372839"/>
                      <a:pt x="4767174" y="1361934"/>
                    </a:cubicBezTo>
                    <a:lnTo>
                      <a:pt x="4957816" y="917222"/>
                    </a:lnTo>
                    <a:lnTo>
                      <a:pt x="5027948" y="741821"/>
                    </a:lnTo>
                    <a:cubicBezTo>
                      <a:pt x="5070818" y="634683"/>
                      <a:pt x="5174595" y="564437"/>
                      <a:pt x="5289991" y="564444"/>
                    </a:cubicBezTo>
                    <a:lnTo>
                      <a:pt x="5472307" y="564444"/>
                    </a:lnTo>
                    <a:cubicBezTo>
                      <a:pt x="5587703" y="564437"/>
                      <a:pt x="5691480" y="634683"/>
                      <a:pt x="5734350" y="741821"/>
                    </a:cubicBezTo>
                    <a:lnTo>
                      <a:pt x="5804482" y="917222"/>
                    </a:lnTo>
                    <a:lnTo>
                      <a:pt x="5995053" y="1361934"/>
                    </a:lnTo>
                    <a:cubicBezTo>
                      <a:pt x="5999728" y="1372839"/>
                      <a:pt x="5998607" y="1385363"/>
                      <a:pt x="5992072" y="1395265"/>
                    </a:cubicBezTo>
                    <a:cubicBezTo>
                      <a:pt x="5985537" y="1405168"/>
                      <a:pt x="5974462" y="1411122"/>
                      <a:pt x="5962597" y="1411111"/>
                    </a:cubicBezTo>
                    <a:lnTo>
                      <a:pt x="5897545" y="1411111"/>
                    </a:lnTo>
                    <a:cubicBezTo>
                      <a:pt x="5841107" y="1411105"/>
                      <a:pt x="5790101" y="1377471"/>
                      <a:pt x="5767864" y="1325598"/>
                    </a:cubicBezTo>
                    <a:lnTo>
                      <a:pt x="5613841" y="966258"/>
                    </a:lnTo>
                    <a:cubicBezTo>
                      <a:pt x="5610596" y="958709"/>
                      <a:pt x="5599236" y="961884"/>
                      <a:pt x="5600365" y="969998"/>
                    </a:cubicBezTo>
                    <a:lnTo>
                      <a:pt x="5663371" y="1411111"/>
                    </a:lnTo>
                    <a:lnTo>
                      <a:pt x="5730752" y="2219607"/>
                    </a:lnTo>
                    <a:cubicBezTo>
                      <a:pt x="5731560" y="2229429"/>
                      <a:pt x="5728223" y="2239141"/>
                      <a:pt x="5721548" y="2246392"/>
                    </a:cubicBezTo>
                    <a:cubicBezTo>
                      <a:pt x="5714874" y="2253643"/>
                      <a:pt x="5705470" y="2257771"/>
                      <a:pt x="5695615" y="2257778"/>
                    </a:cubicBezTo>
                    <a:lnTo>
                      <a:pt x="5641781" y="2257778"/>
                    </a:lnTo>
                    <a:cubicBezTo>
                      <a:pt x="5572799" y="2257786"/>
                      <a:pt x="5513923" y="2207921"/>
                      <a:pt x="5502575" y="2139879"/>
                    </a:cubicBezTo>
                    <a:lnTo>
                      <a:pt x="5388204" y="1452880"/>
                    </a:lnTo>
                    <a:cubicBezTo>
                      <a:pt x="5386864" y="1444978"/>
                      <a:pt x="5375575" y="1444978"/>
                      <a:pt x="5374235" y="1452880"/>
                    </a:cubicBezTo>
                    <a:lnTo>
                      <a:pt x="5259794" y="2139879"/>
                    </a:lnTo>
                    <a:cubicBezTo>
                      <a:pt x="5248442" y="2207948"/>
                      <a:pt x="5189525" y="2257821"/>
                      <a:pt x="5120517" y="2257778"/>
                    </a:cubicBezTo>
                    <a:lnTo>
                      <a:pt x="5066683" y="2257778"/>
                    </a:lnTo>
                    <a:cubicBezTo>
                      <a:pt x="5056828" y="2257771"/>
                      <a:pt x="5047424" y="2253643"/>
                      <a:pt x="5040750" y="2246392"/>
                    </a:cubicBezTo>
                    <a:cubicBezTo>
                      <a:pt x="5034075" y="2239141"/>
                      <a:pt x="5030738" y="2229429"/>
                      <a:pt x="5031546" y="2219607"/>
                    </a:cubicBezTo>
                    <a:lnTo>
                      <a:pt x="5098927" y="1411111"/>
                    </a:lnTo>
                    <a:lnTo>
                      <a:pt x="5161933" y="969998"/>
                    </a:lnTo>
                    <a:moveTo>
                      <a:pt x="6968649" y="0"/>
                    </a:moveTo>
                    <a:cubicBezTo>
                      <a:pt x="6851748" y="0"/>
                      <a:pt x="6756982" y="94766"/>
                      <a:pt x="6756982" y="211667"/>
                    </a:cubicBezTo>
                    <a:lnTo>
                      <a:pt x="6756982" y="282222"/>
                    </a:lnTo>
                    <a:cubicBezTo>
                      <a:pt x="6756982" y="399122"/>
                      <a:pt x="6851748" y="493889"/>
                      <a:pt x="6968649" y="493889"/>
                    </a:cubicBezTo>
                    <a:cubicBezTo>
                      <a:pt x="7085550" y="493889"/>
                      <a:pt x="7180316" y="399122"/>
                      <a:pt x="7180316" y="282222"/>
                    </a:cubicBezTo>
                    <a:lnTo>
                      <a:pt x="7180316" y="211667"/>
                    </a:lnTo>
                    <a:cubicBezTo>
                      <a:pt x="7180316" y="94766"/>
                      <a:pt x="7085550" y="0"/>
                      <a:pt x="6968649" y="0"/>
                    </a:cubicBezTo>
                    <a:moveTo>
                      <a:pt x="6749433" y="969998"/>
                    </a:moveTo>
                    <a:cubicBezTo>
                      <a:pt x="6750632" y="961884"/>
                      <a:pt x="6739203" y="958709"/>
                      <a:pt x="6736028" y="966258"/>
                    </a:cubicBezTo>
                    <a:lnTo>
                      <a:pt x="6582004" y="1325598"/>
                    </a:lnTo>
                    <a:cubicBezTo>
                      <a:pt x="6559748" y="1377518"/>
                      <a:pt x="6508672" y="1411161"/>
                      <a:pt x="6452182" y="1411111"/>
                    </a:cubicBezTo>
                    <a:lnTo>
                      <a:pt x="6387130" y="1411111"/>
                    </a:lnTo>
                    <a:cubicBezTo>
                      <a:pt x="6375265" y="1411122"/>
                      <a:pt x="6364191" y="1405168"/>
                      <a:pt x="6357655" y="1395265"/>
                    </a:cubicBezTo>
                    <a:cubicBezTo>
                      <a:pt x="6351120" y="1385363"/>
                      <a:pt x="6350000" y="1372839"/>
                      <a:pt x="6354674" y="1361934"/>
                    </a:cubicBezTo>
                    <a:lnTo>
                      <a:pt x="6545316" y="917222"/>
                    </a:lnTo>
                    <a:lnTo>
                      <a:pt x="6615448" y="741821"/>
                    </a:lnTo>
                    <a:cubicBezTo>
                      <a:pt x="6658318" y="634683"/>
                      <a:pt x="6762094" y="564437"/>
                      <a:pt x="6877491" y="564444"/>
                    </a:cubicBezTo>
                    <a:lnTo>
                      <a:pt x="7059807" y="564444"/>
                    </a:lnTo>
                    <a:cubicBezTo>
                      <a:pt x="7175204" y="564437"/>
                      <a:pt x="7278980" y="634683"/>
                      <a:pt x="7321850" y="741821"/>
                    </a:cubicBezTo>
                    <a:lnTo>
                      <a:pt x="7391982" y="917222"/>
                    </a:lnTo>
                    <a:lnTo>
                      <a:pt x="7582553" y="1361934"/>
                    </a:lnTo>
                    <a:cubicBezTo>
                      <a:pt x="7587228" y="1372839"/>
                      <a:pt x="7586107" y="1385363"/>
                      <a:pt x="7579572" y="1395265"/>
                    </a:cubicBezTo>
                    <a:cubicBezTo>
                      <a:pt x="7573037" y="1405168"/>
                      <a:pt x="7561962" y="1411122"/>
                      <a:pt x="7550097" y="1411111"/>
                    </a:cubicBezTo>
                    <a:lnTo>
                      <a:pt x="7485045" y="1411111"/>
                    </a:lnTo>
                    <a:cubicBezTo>
                      <a:pt x="7428607" y="1411105"/>
                      <a:pt x="7377601" y="1377471"/>
                      <a:pt x="7355364" y="1325598"/>
                    </a:cubicBezTo>
                    <a:lnTo>
                      <a:pt x="7201341" y="966258"/>
                    </a:lnTo>
                    <a:cubicBezTo>
                      <a:pt x="7198095" y="958709"/>
                      <a:pt x="7186736" y="961884"/>
                      <a:pt x="7187865" y="969998"/>
                    </a:cubicBezTo>
                    <a:lnTo>
                      <a:pt x="7250871" y="1411111"/>
                    </a:lnTo>
                    <a:lnTo>
                      <a:pt x="7318252" y="2219607"/>
                    </a:lnTo>
                    <a:cubicBezTo>
                      <a:pt x="7319060" y="2229429"/>
                      <a:pt x="7315722" y="2239141"/>
                      <a:pt x="7309048" y="2246392"/>
                    </a:cubicBezTo>
                    <a:cubicBezTo>
                      <a:pt x="7302374" y="2253643"/>
                      <a:pt x="7292970" y="2257771"/>
                      <a:pt x="7283115" y="2257778"/>
                    </a:cubicBezTo>
                    <a:lnTo>
                      <a:pt x="7229281" y="2257778"/>
                    </a:lnTo>
                    <a:cubicBezTo>
                      <a:pt x="7160299" y="2257786"/>
                      <a:pt x="7101422" y="2207921"/>
                      <a:pt x="7090075" y="2139879"/>
                    </a:cubicBezTo>
                    <a:lnTo>
                      <a:pt x="6975704" y="1452880"/>
                    </a:lnTo>
                    <a:cubicBezTo>
                      <a:pt x="6974364" y="1444978"/>
                      <a:pt x="6963075" y="1444978"/>
                      <a:pt x="6961735" y="1452880"/>
                    </a:cubicBezTo>
                    <a:lnTo>
                      <a:pt x="6847294" y="2139879"/>
                    </a:lnTo>
                    <a:cubicBezTo>
                      <a:pt x="6835942" y="2207948"/>
                      <a:pt x="6777025" y="2257821"/>
                      <a:pt x="6708017" y="2257778"/>
                    </a:cubicBezTo>
                    <a:lnTo>
                      <a:pt x="6654183" y="2257778"/>
                    </a:lnTo>
                    <a:cubicBezTo>
                      <a:pt x="6644328" y="2257771"/>
                      <a:pt x="6634924" y="2253643"/>
                      <a:pt x="6628250" y="2246392"/>
                    </a:cubicBezTo>
                    <a:cubicBezTo>
                      <a:pt x="6621576" y="2239141"/>
                      <a:pt x="6618238" y="2229429"/>
                      <a:pt x="6619046" y="2219607"/>
                    </a:cubicBezTo>
                    <a:lnTo>
                      <a:pt x="6686427" y="1411111"/>
                    </a:lnTo>
                    <a:lnTo>
                      <a:pt x="6749433" y="969998"/>
                    </a:lnTo>
                    <a:moveTo>
                      <a:pt x="8556149" y="0"/>
                    </a:moveTo>
                    <a:cubicBezTo>
                      <a:pt x="8439248" y="0"/>
                      <a:pt x="8344482" y="94766"/>
                      <a:pt x="8344482" y="211667"/>
                    </a:cubicBezTo>
                    <a:lnTo>
                      <a:pt x="8344482" y="282222"/>
                    </a:lnTo>
                    <a:cubicBezTo>
                      <a:pt x="8344482" y="399122"/>
                      <a:pt x="8439248" y="493889"/>
                      <a:pt x="8556149" y="493889"/>
                    </a:cubicBezTo>
                    <a:cubicBezTo>
                      <a:pt x="8673050" y="493889"/>
                      <a:pt x="8767816" y="399122"/>
                      <a:pt x="8767816" y="282222"/>
                    </a:cubicBezTo>
                    <a:lnTo>
                      <a:pt x="8767816" y="211667"/>
                    </a:lnTo>
                    <a:cubicBezTo>
                      <a:pt x="8767816" y="94766"/>
                      <a:pt x="8673050" y="0"/>
                      <a:pt x="8556149" y="0"/>
                    </a:cubicBezTo>
                    <a:moveTo>
                      <a:pt x="8336933" y="969998"/>
                    </a:moveTo>
                    <a:cubicBezTo>
                      <a:pt x="8338132" y="961884"/>
                      <a:pt x="8326703" y="958709"/>
                      <a:pt x="8323528" y="966258"/>
                    </a:cubicBezTo>
                    <a:lnTo>
                      <a:pt x="8169504" y="1325598"/>
                    </a:lnTo>
                    <a:cubicBezTo>
                      <a:pt x="8147248" y="1377518"/>
                      <a:pt x="8096172" y="1411161"/>
                      <a:pt x="8039682" y="1411111"/>
                    </a:cubicBezTo>
                    <a:lnTo>
                      <a:pt x="7974630" y="1411111"/>
                    </a:lnTo>
                    <a:cubicBezTo>
                      <a:pt x="7962766" y="1411122"/>
                      <a:pt x="7951691" y="1405168"/>
                      <a:pt x="7945155" y="1395265"/>
                    </a:cubicBezTo>
                    <a:cubicBezTo>
                      <a:pt x="7938620" y="1385363"/>
                      <a:pt x="7937500" y="1372839"/>
                      <a:pt x="7942175" y="1361934"/>
                    </a:cubicBezTo>
                    <a:lnTo>
                      <a:pt x="8132816" y="917222"/>
                    </a:lnTo>
                    <a:lnTo>
                      <a:pt x="8202948" y="741821"/>
                    </a:lnTo>
                    <a:cubicBezTo>
                      <a:pt x="8245818" y="634683"/>
                      <a:pt x="8349594" y="564437"/>
                      <a:pt x="8464991" y="564444"/>
                    </a:cubicBezTo>
                    <a:lnTo>
                      <a:pt x="8647307" y="564444"/>
                    </a:lnTo>
                    <a:cubicBezTo>
                      <a:pt x="8762704" y="564437"/>
                      <a:pt x="8866480" y="634683"/>
                      <a:pt x="8909350" y="741821"/>
                    </a:cubicBezTo>
                    <a:lnTo>
                      <a:pt x="8979482" y="917222"/>
                    </a:lnTo>
                    <a:lnTo>
                      <a:pt x="9170053" y="1361934"/>
                    </a:lnTo>
                    <a:cubicBezTo>
                      <a:pt x="9174728" y="1372839"/>
                      <a:pt x="9173607" y="1385363"/>
                      <a:pt x="9167072" y="1395265"/>
                    </a:cubicBezTo>
                    <a:cubicBezTo>
                      <a:pt x="9160537" y="1405168"/>
                      <a:pt x="9149462" y="1411122"/>
                      <a:pt x="9137597" y="1411111"/>
                    </a:cubicBezTo>
                    <a:lnTo>
                      <a:pt x="9072545" y="1411111"/>
                    </a:lnTo>
                    <a:cubicBezTo>
                      <a:pt x="9016107" y="1411105"/>
                      <a:pt x="8965101" y="1377471"/>
                      <a:pt x="8942864" y="1325598"/>
                    </a:cubicBezTo>
                    <a:lnTo>
                      <a:pt x="8788841" y="966258"/>
                    </a:lnTo>
                    <a:cubicBezTo>
                      <a:pt x="8785595" y="958709"/>
                      <a:pt x="8774236" y="961884"/>
                      <a:pt x="8775365" y="969998"/>
                    </a:cubicBezTo>
                    <a:lnTo>
                      <a:pt x="8838371" y="1411111"/>
                    </a:lnTo>
                    <a:lnTo>
                      <a:pt x="8905752" y="2219607"/>
                    </a:lnTo>
                    <a:cubicBezTo>
                      <a:pt x="8906560" y="2229429"/>
                      <a:pt x="8903222" y="2239141"/>
                      <a:pt x="8896548" y="2246392"/>
                    </a:cubicBezTo>
                    <a:cubicBezTo>
                      <a:pt x="8889874" y="2253643"/>
                      <a:pt x="8880470" y="2257771"/>
                      <a:pt x="8870615" y="2257778"/>
                    </a:cubicBezTo>
                    <a:lnTo>
                      <a:pt x="8816781" y="2257778"/>
                    </a:lnTo>
                    <a:cubicBezTo>
                      <a:pt x="8747799" y="2257786"/>
                      <a:pt x="8688922" y="2207921"/>
                      <a:pt x="8677575" y="2139879"/>
                    </a:cubicBezTo>
                    <a:lnTo>
                      <a:pt x="8563204" y="1452880"/>
                    </a:lnTo>
                    <a:cubicBezTo>
                      <a:pt x="8561864" y="1444978"/>
                      <a:pt x="8550575" y="1444978"/>
                      <a:pt x="8549235" y="1452880"/>
                    </a:cubicBezTo>
                    <a:lnTo>
                      <a:pt x="8434794" y="2139879"/>
                    </a:lnTo>
                    <a:cubicBezTo>
                      <a:pt x="8423442" y="2207948"/>
                      <a:pt x="8364525" y="2257821"/>
                      <a:pt x="8295517" y="2257778"/>
                    </a:cubicBezTo>
                    <a:lnTo>
                      <a:pt x="8241683" y="2257778"/>
                    </a:lnTo>
                    <a:cubicBezTo>
                      <a:pt x="8231828" y="2257771"/>
                      <a:pt x="8222424" y="2253643"/>
                      <a:pt x="8215750" y="2246392"/>
                    </a:cubicBezTo>
                    <a:cubicBezTo>
                      <a:pt x="8209076" y="2239141"/>
                      <a:pt x="8205738" y="2229429"/>
                      <a:pt x="8206546" y="2219607"/>
                    </a:cubicBezTo>
                    <a:lnTo>
                      <a:pt x="8273927" y="1411111"/>
                    </a:lnTo>
                    <a:lnTo>
                      <a:pt x="8336933" y="969998"/>
                    </a:lnTo>
                    <a:moveTo>
                      <a:pt x="10143649" y="0"/>
                    </a:moveTo>
                    <a:cubicBezTo>
                      <a:pt x="10026748" y="0"/>
                      <a:pt x="9931982" y="94766"/>
                      <a:pt x="9931982" y="211667"/>
                    </a:cubicBezTo>
                    <a:lnTo>
                      <a:pt x="9931982" y="282222"/>
                    </a:lnTo>
                    <a:cubicBezTo>
                      <a:pt x="9931982" y="399122"/>
                      <a:pt x="10026748" y="493889"/>
                      <a:pt x="10143649" y="493889"/>
                    </a:cubicBezTo>
                    <a:cubicBezTo>
                      <a:pt x="10260550" y="493889"/>
                      <a:pt x="10355316" y="399122"/>
                      <a:pt x="10355316" y="282222"/>
                    </a:cubicBezTo>
                    <a:lnTo>
                      <a:pt x="10355316" y="211667"/>
                    </a:lnTo>
                    <a:cubicBezTo>
                      <a:pt x="10355316" y="94766"/>
                      <a:pt x="10260550" y="0"/>
                      <a:pt x="10143649" y="0"/>
                    </a:cubicBezTo>
                    <a:moveTo>
                      <a:pt x="9924433" y="969998"/>
                    </a:moveTo>
                    <a:cubicBezTo>
                      <a:pt x="9925632" y="961884"/>
                      <a:pt x="9914203" y="958709"/>
                      <a:pt x="9911028" y="966258"/>
                    </a:cubicBezTo>
                    <a:lnTo>
                      <a:pt x="9757004" y="1325598"/>
                    </a:lnTo>
                    <a:cubicBezTo>
                      <a:pt x="9734748" y="1377518"/>
                      <a:pt x="9683672" y="1411161"/>
                      <a:pt x="9627182" y="1411111"/>
                    </a:cubicBezTo>
                    <a:lnTo>
                      <a:pt x="9562130" y="1411111"/>
                    </a:lnTo>
                    <a:cubicBezTo>
                      <a:pt x="9550266" y="1411122"/>
                      <a:pt x="9539191" y="1405168"/>
                      <a:pt x="9532655" y="1395265"/>
                    </a:cubicBezTo>
                    <a:cubicBezTo>
                      <a:pt x="9526120" y="1385363"/>
                      <a:pt x="9525000" y="1372839"/>
                      <a:pt x="9529675" y="1361934"/>
                    </a:cubicBezTo>
                    <a:lnTo>
                      <a:pt x="9720316" y="917222"/>
                    </a:lnTo>
                    <a:lnTo>
                      <a:pt x="9790448" y="741821"/>
                    </a:lnTo>
                    <a:cubicBezTo>
                      <a:pt x="9833318" y="634683"/>
                      <a:pt x="9937094" y="564437"/>
                      <a:pt x="10052491" y="564444"/>
                    </a:cubicBezTo>
                    <a:lnTo>
                      <a:pt x="10234807" y="564444"/>
                    </a:lnTo>
                    <a:cubicBezTo>
                      <a:pt x="10350204" y="564437"/>
                      <a:pt x="10453980" y="634683"/>
                      <a:pt x="10496850" y="741821"/>
                    </a:cubicBezTo>
                    <a:lnTo>
                      <a:pt x="10566982" y="917222"/>
                    </a:lnTo>
                    <a:lnTo>
                      <a:pt x="10757553" y="1361934"/>
                    </a:lnTo>
                    <a:cubicBezTo>
                      <a:pt x="10762228" y="1372839"/>
                      <a:pt x="10761107" y="1385363"/>
                      <a:pt x="10754572" y="1395265"/>
                    </a:cubicBezTo>
                    <a:cubicBezTo>
                      <a:pt x="10748037" y="1405168"/>
                      <a:pt x="10736962" y="1411122"/>
                      <a:pt x="10725097" y="1411111"/>
                    </a:cubicBezTo>
                    <a:lnTo>
                      <a:pt x="10660045" y="1411111"/>
                    </a:lnTo>
                    <a:cubicBezTo>
                      <a:pt x="10603607" y="1411105"/>
                      <a:pt x="10552601" y="1377471"/>
                      <a:pt x="10530364" y="1325598"/>
                    </a:cubicBezTo>
                    <a:lnTo>
                      <a:pt x="10376341" y="966258"/>
                    </a:lnTo>
                    <a:cubicBezTo>
                      <a:pt x="10373095" y="958709"/>
                      <a:pt x="10361736" y="961884"/>
                      <a:pt x="10362865" y="969998"/>
                    </a:cubicBezTo>
                    <a:lnTo>
                      <a:pt x="10425871" y="1411111"/>
                    </a:lnTo>
                    <a:lnTo>
                      <a:pt x="10493252" y="2219607"/>
                    </a:lnTo>
                    <a:cubicBezTo>
                      <a:pt x="10494060" y="2229429"/>
                      <a:pt x="10490722" y="2239141"/>
                      <a:pt x="10484048" y="2246392"/>
                    </a:cubicBezTo>
                    <a:cubicBezTo>
                      <a:pt x="10477374" y="2253643"/>
                      <a:pt x="10467970" y="2257771"/>
                      <a:pt x="10458115" y="2257778"/>
                    </a:cubicBezTo>
                    <a:lnTo>
                      <a:pt x="10404281" y="2257778"/>
                    </a:lnTo>
                    <a:cubicBezTo>
                      <a:pt x="10335299" y="2257786"/>
                      <a:pt x="10276422" y="2207921"/>
                      <a:pt x="10265075" y="2139879"/>
                    </a:cubicBezTo>
                    <a:lnTo>
                      <a:pt x="10150704" y="1452880"/>
                    </a:lnTo>
                    <a:cubicBezTo>
                      <a:pt x="10149364" y="1444978"/>
                      <a:pt x="10138075" y="1444978"/>
                      <a:pt x="10136735" y="1452880"/>
                    </a:cubicBezTo>
                    <a:lnTo>
                      <a:pt x="10022294" y="2139879"/>
                    </a:lnTo>
                    <a:cubicBezTo>
                      <a:pt x="10010942" y="2207948"/>
                      <a:pt x="9952025" y="2257821"/>
                      <a:pt x="9883017" y="2257778"/>
                    </a:cubicBezTo>
                    <a:lnTo>
                      <a:pt x="9829183" y="2257778"/>
                    </a:lnTo>
                    <a:cubicBezTo>
                      <a:pt x="9819328" y="2257771"/>
                      <a:pt x="9809924" y="2253643"/>
                      <a:pt x="9803250" y="2246392"/>
                    </a:cubicBezTo>
                    <a:cubicBezTo>
                      <a:pt x="9796576" y="2239141"/>
                      <a:pt x="9793238" y="2229429"/>
                      <a:pt x="9794046" y="2219607"/>
                    </a:cubicBezTo>
                    <a:lnTo>
                      <a:pt x="9861427" y="1411111"/>
                    </a:lnTo>
                    <a:lnTo>
                      <a:pt x="9924433" y="969998"/>
                    </a:lnTo>
                    <a:moveTo>
                      <a:pt x="11731149" y="0"/>
                    </a:moveTo>
                    <a:cubicBezTo>
                      <a:pt x="11614248" y="0"/>
                      <a:pt x="11519482" y="94766"/>
                      <a:pt x="11519482" y="211667"/>
                    </a:cubicBezTo>
                    <a:lnTo>
                      <a:pt x="11519482" y="282222"/>
                    </a:lnTo>
                    <a:cubicBezTo>
                      <a:pt x="11519482" y="399122"/>
                      <a:pt x="11614248" y="493889"/>
                      <a:pt x="11731149" y="493889"/>
                    </a:cubicBezTo>
                    <a:cubicBezTo>
                      <a:pt x="11848050" y="493889"/>
                      <a:pt x="11942816" y="399122"/>
                      <a:pt x="11942816" y="282222"/>
                    </a:cubicBezTo>
                    <a:lnTo>
                      <a:pt x="11942816" y="211667"/>
                    </a:lnTo>
                    <a:cubicBezTo>
                      <a:pt x="11942816" y="94766"/>
                      <a:pt x="11848050" y="0"/>
                      <a:pt x="11731149" y="0"/>
                    </a:cubicBezTo>
                    <a:moveTo>
                      <a:pt x="11511933" y="969998"/>
                    </a:moveTo>
                    <a:cubicBezTo>
                      <a:pt x="11513132" y="961884"/>
                      <a:pt x="11501703" y="958709"/>
                      <a:pt x="11498528" y="966258"/>
                    </a:cubicBezTo>
                    <a:lnTo>
                      <a:pt x="11344504" y="1325598"/>
                    </a:lnTo>
                    <a:cubicBezTo>
                      <a:pt x="11322248" y="1377518"/>
                      <a:pt x="11271172" y="1411161"/>
                      <a:pt x="11214682" y="1411111"/>
                    </a:cubicBezTo>
                    <a:lnTo>
                      <a:pt x="11149630" y="1411111"/>
                    </a:lnTo>
                    <a:cubicBezTo>
                      <a:pt x="11137766" y="1411122"/>
                      <a:pt x="11126691" y="1405168"/>
                      <a:pt x="11120155" y="1395265"/>
                    </a:cubicBezTo>
                    <a:cubicBezTo>
                      <a:pt x="11113620" y="1385363"/>
                      <a:pt x="11112500" y="1372839"/>
                      <a:pt x="11117175" y="1361934"/>
                    </a:cubicBezTo>
                    <a:lnTo>
                      <a:pt x="11307816" y="917222"/>
                    </a:lnTo>
                    <a:lnTo>
                      <a:pt x="11377948" y="741821"/>
                    </a:lnTo>
                    <a:cubicBezTo>
                      <a:pt x="11420818" y="634683"/>
                      <a:pt x="11524594" y="564437"/>
                      <a:pt x="11639991" y="564444"/>
                    </a:cubicBezTo>
                    <a:lnTo>
                      <a:pt x="11822307" y="564444"/>
                    </a:lnTo>
                    <a:cubicBezTo>
                      <a:pt x="11937704" y="564437"/>
                      <a:pt x="12041480" y="634683"/>
                      <a:pt x="12084350" y="741821"/>
                    </a:cubicBezTo>
                    <a:lnTo>
                      <a:pt x="12154482" y="917222"/>
                    </a:lnTo>
                    <a:lnTo>
                      <a:pt x="12345053" y="1361934"/>
                    </a:lnTo>
                    <a:cubicBezTo>
                      <a:pt x="12349728" y="1372839"/>
                      <a:pt x="12348607" y="1385363"/>
                      <a:pt x="12342072" y="1395265"/>
                    </a:cubicBezTo>
                    <a:cubicBezTo>
                      <a:pt x="12335537" y="1405168"/>
                      <a:pt x="12324462" y="1411122"/>
                      <a:pt x="12312597" y="1411111"/>
                    </a:cubicBezTo>
                    <a:lnTo>
                      <a:pt x="12247545" y="1411111"/>
                    </a:lnTo>
                    <a:cubicBezTo>
                      <a:pt x="12191107" y="1411105"/>
                      <a:pt x="12140101" y="1377471"/>
                      <a:pt x="12117864" y="1325598"/>
                    </a:cubicBezTo>
                    <a:lnTo>
                      <a:pt x="11963841" y="966258"/>
                    </a:lnTo>
                    <a:cubicBezTo>
                      <a:pt x="11960595" y="958709"/>
                      <a:pt x="11949236" y="961884"/>
                      <a:pt x="11950365" y="969998"/>
                    </a:cubicBezTo>
                    <a:lnTo>
                      <a:pt x="12013371" y="1411111"/>
                    </a:lnTo>
                    <a:lnTo>
                      <a:pt x="12080752" y="2219607"/>
                    </a:lnTo>
                    <a:cubicBezTo>
                      <a:pt x="12081560" y="2229429"/>
                      <a:pt x="12078222" y="2239141"/>
                      <a:pt x="12071548" y="2246392"/>
                    </a:cubicBezTo>
                    <a:cubicBezTo>
                      <a:pt x="12064874" y="2253643"/>
                      <a:pt x="12055470" y="2257771"/>
                      <a:pt x="12045615" y="2257778"/>
                    </a:cubicBezTo>
                    <a:lnTo>
                      <a:pt x="11991781" y="2257778"/>
                    </a:lnTo>
                    <a:cubicBezTo>
                      <a:pt x="11922799" y="2257786"/>
                      <a:pt x="11863922" y="2207921"/>
                      <a:pt x="11852575" y="2139879"/>
                    </a:cubicBezTo>
                    <a:lnTo>
                      <a:pt x="11738204" y="1452880"/>
                    </a:lnTo>
                    <a:cubicBezTo>
                      <a:pt x="11736864" y="1444978"/>
                      <a:pt x="11725575" y="1444978"/>
                      <a:pt x="11724235" y="1452880"/>
                    </a:cubicBezTo>
                    <a:lnTo>
                      <a:pt x="11609794" y="2139879"/>
                    </a:lnTo>
                    <a:cubicBezTo>
                      <a:pt x="11598442" y="2207948"/>
                      <a:pt x="11539525" y="2257821"/>
                      <a:pt x="11470517" y="2257778"/>
                    </a:cubicBezTo>
                    <a:lnTo>
                      <a:pt x="11416683" y="2257778"/>
                    </a:lnTo>
                    <a:cubicBezTo>
                      <a:pt x="11406828" y="2257771"/>
                      <a:pt x="11397424" y="2253643"/>
                      <a:pt x="11390750" y="2246392"/>
                    </a:cubicBezTo>
                    <a:cubicBezTo>
                      <a:pt x="11384076" y="2239141"/>
                      <a:pt x="11380738" y="2229429"/>
                      <a:pt x="11381546" y="2219607"/>
                    </a:cubicBezTo>
                    <a:lnTo>
                      <a:pt x="11448927" y="1411111"/>
                    </a:lnTo>
                    <a:lnTo>
                      <a:pt x="11511933" y="969998"/>
                    </a:lnTo>
                    <a:moveTo>
                      <a:pt x="13318649" y="0"/>
                    </a:moveTo>
                    <a:cubicBezTo>
                      <a:pt x="13201749" y="0"/>
                      <a:pt x="13106983" y="94766"/>
                      <a:pt x="13106983" y="211667"/>
                    </a:cubicBezTo>
                    <a:lnTo>
                      <a:pt x="13106983" y="282222"/>
                    </a:lnTo>
                    <a:cubicBezTo>
                      <a:pt x="13106983" y="399122"/>
                      <a:pt x="13201749" y="493889"/>
                      <a:pt x="13318649" y="493889"/>
                    </a:cubicBezTo>
                    <a:cubicBezTo>
                      <a:pt x="13435549" y="493889"/>
                      <a:pt x="13530315" y="399122"/>
                      <a:pt x="13530315" y="282222"/>
                    </a:cubicBezTo>
                    <a:lnTo>
                      <a:pt x="13530315" y="211667"/>
                    </a:lnTo>
                    <a:cubicBezTo>
                      <a:pt x="13530315" y="94766"/>
                      <a:pt x="13435549" y="0"/>
                      <a:pt x="13318649" y="0"/>
                    </a:cubicBezTo>
                    <a:moveTo>
                      <a:pt x="13099433" y="969998"/>
                    </a:moveTo>
                    <a:cubicBezTo>
                      <a:pt x="13100633" y="961884"/>
                      <a:pt x="13089203" y="958709"/>
                      <a:pt x="13086028" y="966258"/>
                    </a:cubicBezTo>
                    <a:lnTo>
                      <a:pt x="12932004" y="1325598"/>
                    </a:lnTo>
                    <a:cubicBezTo>
                      <a:pt x="12909748" y="1377518"/>
                      <a:pt x="12858672" y="1411161"/>
                      <a:pt x="12802182" y="1411111"/>
                    </a:cubicBezTo>
                    <a:lnTo>
                      <a:pt x="12737130" y="1411111"/>
                    </a:lnTo>
                    <a:cubicBezTo>
                      <a:pt x="12725266" y="1411122"/>
                      <a:pt x="12714191" y="1405168"/>
                      <a:pt x="12707655" y="1395265"/>
                    </a:cubicBezTo>
                    <a:cubicBezTo>
                      <a:pt x="12701120" y="1385363"/>
                      <a:pt x="12700000" y="1372839"/>
                      <a:pt x="12704675" y="1361934"/>
                    </a:cubicBezTo>
                    <a:lnTo>
                      <a:pt x="12895316" y="917222"/>
                    </a:lnTo>
                    <a:lnTo>
                      <a:pt x="12965448" y="741821"/>
                    </a:lnTo>
                    <a:cubicBezTo>
                      <a:pt x="13008318" y="634683"/>
                      <a:pt x="13112094" y="564437"/>
                      <a:pt x="13227492" y="564444"/>
                    </a:cubicBezTo>
                    <a:lnTo>
                      <a:pt x="13409806" y="564444"/>
                    </a:lnTo>
                    <a:cubicBezTo>
                      <a:pt x="13525204" y="564437"/>
                      <a:pt x="13628980" y="634683"/>
                      <a:pt x="13671851" y="741821"/>
                    </a:cubicBezTo>
                    <a:lnTo>
                      <a:pt x="13741983" y="917222"/>
                    </a:lnTo>
                    <a:lnTo>
                      <a:pt x="13932553" y="1361934"/>
                    </a:lnTo>
                    <a:cubicBezTo>
                      <a:pt x="13937227" y="1372839"/>
                      <a:pt x="13936107" y="1385363"/>
                      <a:pt x="13929573" y="1395265"/>
                    </a:cubicBezTo>
                    <a:cubicBezTo>
                      <a:pt x="13923037" y="1405168"/>
                      <a:pt x="13911962" y="1411122"/>
                      <a:pt x="13900097" y="1411111"/>
                    </a:cubicBezTo>
                    <a:lnTo>
                      <a:pt x="13835045" y="1411111"/>
                    </a:lnTo>
                    <a:cubicBezTo>
                      <a:pt x="13778607" y="1411105"/>
                      <a:pt x="13727601" y="1377471"/>
                      <a:pt x="13705363" y="1325598"/>
                    </a:cubicBezTo>
                    <a:lnTo>
                      <a:pt x="13551342" y="966258"/>
                    </a:lnTo>
                    <a:cubicBezTo>
                      <a:pt x="13548095" y="958709"/>
                      <a:pt x="13536736" y="961884"/>
                      <a:pt x="13537865" y="969998"/>
                    </a:cubicBezTo>
                    <a:lnTo>
                      <a:pt x="13600872" y="1411111"/>
                    </a:lnTo>
                    <a:lnTo>
                      <a:pt x="13668252" y="2219607"/>
                    </a:lnTo>
                    <a:cubicBezTo>
                      <a:pt x="13669060" y="2229429"/>
                      <a:pt x="13665722" y="2239141"/>
                      <a:pt x="13659048" y="2246392"/>
                    </a:cubicBezTo>
                    <a:cubicBezTo>
                      <a:pt x="13652374" y="2253643"/>
                      <a:pt x="13642970" y="2257771"/>
                      <a:pt x="13633115" y="2257778"/>
                    </a:cubicBezTo>
                    <a:lnTo>
                      <a:pt x="13579281" y="2257778"/>
                    </a:lnTo>
                    <a:cubicBezTo>
                      <a:pt x="13510299" y="2257786"/>
                      <a:pt x="13451422" y="2207921"/>
                      <a:pt x="13440076" y="2139879"/>
                    </a:cubicBezTo>
                    <a:lnTo>
                      <a:pt x="13325704" y="1452880"/>
                    </a:lnTo>
                    <a:cubicBezTo>
                      <a:pt x="13324363" y="1444978"/>
                      <a:pt x="13313076" y="1444978"/>
                      <a:pt x="13311735" y="1452880"/>
                    </a:cubicBezTo>
                    <a:lnTo>
                      <a:pt x="13197294" y="2139879"/>
                    </a:lnTo>
                    <a:cubicBezTo>
                      <a:pt x="13185942" y="2207948"/>
                      <a:pt x="13127025" y="2257821"/>
                      <a:pt x="13058017" y="2257778"/>
                    </a:cubicBezTo>
                    <a:lnTo>
                      <a:pt x="13004183" y="2257778"/>
                    </a:lnTo>
                    <a:cubicBezTo>
                      <a:pt x="12994328" y="2257771"/>
                      <a:pt x="12984924" y="2253643"/>
                      <a:pt x="12978250" y="2246392"/>
                    </a:cubicBezTo>
                    <a:cubicBezTo>
                      <a:pt x="12971576" y="2239141"/>
                      <a:pt x="12968239" y="2229429"/>
                      <a:pt x="12969046" y="2219607"/>
                    </a:cubicBezTo>
                    <a:lnTo>
                      <a:pt x="13036427" y="1411111"/>
                    </a:lnTo>
                    <a:lnTo>
                      <a:pt x="13099433" y="969998"/>
                    </a:lnTo>
                    <a:moveTo>
                      <a:pt x="14906149" y="0"/>
                    </a:moveTo>
                    <a:cubicBezTo>
                      <a:pt x="14789249" y="0"/>
                      <a:pt x="14694483" y="94766"/>
                      <a:pt x="14694483" y="211667"/>
                    </a:cubicBezTo>
                    <a:lnTo>
                      <a:pt x="14694483" y="282222"/>
                    </a:lnTo>
                    <a:cubicBezTo>
                      <a:pt x="14694483" y="399122"/>
                      <a:pt x="14789249" y="493889"/>
                      <a:pt x="14906149" y="493889"/>
                    </a:cubicBezTo>
                    <a:cubicBezTo>
                      <a:pt x="15023049" y="493889"/>
                      <a:pt x="15117815" y="399122"/>
                      <a:pt x="15117815" y="282222"/>
                    </a:cubicBezTo>
                    <a:lnTo>
                      <a:pt x="15117815" y="211667"/>
                    </a:lnTo>
                    <a:cubicBezTo>
                      <a:pt x="15117815" y="94766"/>
                      <a:pt x="15023049" y="0"/>
                      <a:pt x="14906149" y="0"/>
                    </a:cubicBezTo>
                    <a:moveTo>
                      <a:pt x="14686933" y="969998"/>
                    </a:moveTo>
                    <a:cubicBezTo>
                      <a:pt x="14688133" y="961884"/>
                      <a:pt x="14676703" y="958709"/>
                      <a:pt x="14673528" y="966258"/>
                    </a:cubicBezTo>
                    <a:lnTo>
                      <a:pt x="14519504" y="1325598"/>
                    </a:lnTo>
                    <a:cubicBezTo>
                      <a:pt x="14497248" y="1377518"/>
                      <a:pt x="14446172" y="1411161"/>
                      <a:pt x="14389683" y="1411111"/>
                    </a:cubicBezTo>
                    <a:lnTo>
                      <a:pt x="14324629" y="1411111"/>
                    </a:lnTo>
                    <a:cubicBezTo>
                      <a:pt x="14312765" y="1411122"/>
                      <a:pt x="14301690" y="1405168"/>
                      <a:pt x="14295155" y="1395265"/>
                    </a:cubicBezTo>
                    <a:cubicBezTo>
                      <a:pt x="14288619" y="1385363"/>
                      <a:pt x="14287500" y="1372839"/>
                      <a:pt x="14292174" y="1361934"/>
                    </a:cubicBezTo>
                    <a:lnTo>
                      <a:pt x="14482815" y="917222"/>
                    </a:lnTo>
                    <a:lnTo>
                      <a:pt x="14552947" y="741821"/>
                    </a:lnTo>
                    <a:cubicBezTo>
                      <a:pt x="14595818" y="634683"/>
                      <a:pt x="14699594" y="564437"/>
                      <a:pt x="14814992" y="564444"/>
                    </a:cubicBezTo>
                    <a:lnTo>
                      <a:pt x="14997306" y="564444"/>
                    </a:lnTo>
                    <a:cubicBezTo>
                      <a:pt x="15112704" y="564437"/>
                      <a:pt x="15216480" y="634683"/>
                      <a:pt x="15259351" y="741821"/>
                    </a:cubicBezTo>
                    <a:lnTo>
                      <a:pt x="15329483" y="917222"/>
                    </a:lnTo>
                    <a:lnTo>
                      <a:pt x="15520053" y="1361934"/>
                    </a:lnTo>
                    <a:cubicBezTo>
                      <a:pt x="15524727" y="1372839"/>
                      <a:pt x="15523607" y="1385363"/>
                      <a:pt x="15517073" y="1395265"/>
                    </a:cubicBezTo>
                    <a:cubicBezTo>
                      <a:pt x="15510537" y="1405168"/>
                      <a:pt x="15499462" y="1411122"/>
                      <a:pt x="15487597" y="1411111"/>
                    </a:cubicBezTo>
                    <a:lnTo>
                      <a:pt x="15422545" y="1411111"/>
                    </a:lnTo>
                    <a:cubicBezTo>
                      <a:pt x="15366107" y="1411105"/>
                      <a:pt x="15315101" y="1377471"/>
                      <a:pt x="15292863" y="1325598"/>
                    </a:cubicBezTo>
                    <a:lnTo>
                      <a:pt x="15138842" y="966258"/>
                    </a:lnTo>
                    <a:cubicBezTo>
                      <a:pt x="15135595" y="958709"/>
                      <a:pt x="15124236" y="961884"/>
                      <a:pt x="15125365" y="969998"/>
                    </a:cubicBezTo>
                    <a:lnTo>
                      <a:pt x="15188372" y="1411111"/>
                    </a:lnTo>
                    <a:lnTo>
                      <a:pt x="15255752" y="2219607"/>
                    </a:lnTo>
                    <a:cubicBezTo>
                      <a:pt x="15256560" y="2229429"/>
                      <a:pt x="15253222" y="2239141"/>
                      <a:pt x="15246548" y="2246392"/>
                    </a:cubicBezTo>
                    <a:cubicBezTo>
                      <a:pt x="15239874" y="2253643"/>
                      <a:pt x="15230470" y="2257771"/>
                      <a:pt x="15220615" y="2257778"/>
                    </a:cubicBezTo>
                    <a:lnTo>
                      <a:pt x="15166781" y="2257778"/>
                    </a:lnTo>
                    <a:cubicBezTo>
                      <a:pt x="15097799" y="2257786"/>
                      <a:pt x="15038922" y="2207921"/>
                      <a:pt x="15027576" y="2139879"/>
                    </a:cubicBezTo>
                    <a:lnTo>
                      <a:pt x="14913204" y="1452880"/>
                    </a:lnTo>
                    <a:cubicBezTo>
                      <a:pt x="14911863" y="1444978"/>
                      <a:pt x="14900576" y="1444978"/>
                      <a:pt x="14899235" y="1452880"/>
                    </a:cubicBezTo>
                    <a:lnTo>
                      <a:pt x="14784794" y="2139879"/>
                    </a:lnTo>
                    <a:cubicBezTo>
                      <a:pt x="14773442" y="2207948"/>
                      <a:pt x="14714525" y="2257821"/>
                      <a:pt x="14645517" y="2257778"/>
                    </a:cubicBezTo>
                    <a:lnTo>
                      <a:pt x="14591683" y="2257778"/>
                    </a:lnTo>
                    <a:cubicBezTo>
                      <a:pt x="14581828" y="2257771"/>
                      <a:pt x="14572425" y="2253643"/>
                      <a:pt x="14565750" y="2246392"/>
                    </a:cubicBezTo>
                    <a:cubicBezTo>
                      <a:pt x="14559076" y="2239141"/>
                      <a:pt x="14555738" y="2229429"/>
                      <a:pt x="14556547" y="2219607"/>
                    </a:cubicBezTo>
                    <a:lnTo>
                      <a:pt x="14623927" y="1411111"/>
                    </a:lnTo>
                    <a:lnTo>
                      <a:pt x="14686933" y="969998"/>
                    </a:lnTo>
                    <a:moveTo>
                      <a:pt x="16493649" y="0"/>
                    </a:moveTo>
                    <a:cubicBezTo>
                      <a:pt x="16376749" y="0"/>
                      <a:pt x="16281983" y="94766"/>
                      <a:pt x="16281983" y="211667"/>
                    </a:cubicBezTo>
                    <a:lnTo>
                      <a:pt x="16281983" y="282222"/>
                    </a:lnTo>
                    <a:cubicBezTo>
                      <a:pt x="16281983" y="399122"/>
                      <a:pt x="16376749" y="493889"/>
                      <a:pt x="16493649" y="493889"/>
                    </a:cubicBezTo>
                    <a:cubicBezTo>
                      <a:pt x="16610549" y="493889"/>
                      <a:pt x="16705315" y="399122"/>
                      <a:pt x="16705315" y="282222"/>
                    </a:cubicBezTo>
                    <a:lnTo>
                      <a:pt x="16705315" y="211667"/>
                    </a:lnTo>
                    <a:cubicBezTo>
                      <a:pt x="16705315" y="94766"/>
                      <a:pt x="16610549" y="0"/>
                      <a:pt x="16493649" y="0"/>
                    </a:cubicBezTo>
                    <a:moveTo>
                      <a:pt x="16274433" y="969998"/>
                    </a:moveTo>
                    <a:cubicBezTo>
                      <a:pt x="16275633" y="961884"/>
                      <a:pt x="16264203" y="958709"/>
                      <a:pt x="16261028" y="966258"/>
                    </a:cubicBezTo>
                    <a:lnTo>
                      <a:pt x="16107004" y="1325598"/>
                    </a:lnTo>
                    <a:cubicBezTo>
                      <a:pt x="16084748" y="1377518"/>
                      <a:pt x="16033672" y="1411161"/>
                      <a:pt x="15977183" y="1411111"/>
                    </a:cubicBezTo>
                    <a:lnTo>
                      <a:pt x="15912129" y="1411111"/>
                    </a:lnTo>
                    <a:cubicBezTo>
                      <a:pt x="15900265" y="1411122"/>
                      <a:pt x="15889190" y="1405168"/>
                      <a:pt x="15882655" y="1395265"/>
                    </a:cubicBezTo>
                    <a:cubicBezTo>
                      <a:pt x="15876119" y="1385363"/>
                      <a:pt x="15875000" y="1372839"/>
                      <a:pt x="15879674" y="1361934"/>
                    </a:cubicBezTo>
                    <a:lnTo>
                      <a:pt x="16070315" y="917222"/>
                    </a:lnTo>
                    <a:lnTo>
                      <a:pt x="16140447" y="741821"/>
                    </a:lnTo>
                    <a:cubicBezTo>
                      <a:pt x="16183318" y="634683"/>
                      <a:pt x="16287094" y="564437"/>
                      <a:pt x="16402492" y="564444"/>
                    </a:cubicBezTo>
                    <a:lnTo>
                      <a:pt x="16584806" y="564444"/>
                    </a:lnTo>
                    <a:cubicBezTo>
                      <a:pt x="16700204" y="564437"/>
                      <a:pt x="16803980" y="634683"/>
                      <a:pt x="16846851" y="741821"/>
                    </a:cubicBezTo>
                    <a:lnTo>
                      <a:pt x="16916983" y="917222"/>
                    </a:lnTo>
                    <a:lnTo>
                      <a:pt x="17107553" y="1361934"/>
                    </a:lnTo>
                    <a:cubicBezTo>
                      <a:pt x="17112227" y="1372839"/>
                      <a:pt x="17111107" y="1385363"/>
                      <a:pt x="17104573" y="1395265"/>
                    </a:cubicBezTo>
                    <a:cubicBezTo>
                      <a:pt x="17098037" y="1405168"/>
                      <a:pt x="17086962" y="1411122"/>
                      <a:pt x="17075097" y="1411111"/>
                    </a:cubicBezTo>
                    <a:lnTo>
                      <a:pt x="17010045" y="1411111"/>
                    </a:lnTo>
                    <a:cubicBezTo>
                      <a:pt x="16953607" y="1411105"/>
                      <a:pt x="16902601" y="1377471"/>
                      <a:pt x="16880363" y="1325598"/>
                    </a:cubicBezTo>
                    <a:lnTo>
                      <a:pt x="16726342" y="966258"/>
                    </a:lnTo>
                    <a:cubicBezTo>
                      <a:pt x="16723095" y="958709"/>
                      <a:pt x="16711736" y="961884"/>
                      <a:pt x="16712865" y="969998"/>
                    </a:cubicBezTo>
                    <a:lnTo>
                      <a:pt x="16775872" y="1411111"/>
                    </a:lnTo>
                    <a:lnTo>
                      <a:pt x="16843252" y="2219607"/>
                    </a:lnTo>
                    <a:cubicBezTo>
                      <a:pt x="16844060" y="2229429"/>
                      <a:pt x="16840722" y="2239141"/>
                      <a:pt x="16834048" y="2246392"/>
                    </a:cubicBezTo>
                    <a:cubicBezTo>
                      <a:pt x="16827374" y="2253643"/>
                      <a:pt x="16817970" y="2257771"/>
                      <a:pt x="16808115" y="2257778"/>
                    </a:cubicBezTo>
                    <a:lnTo>
                      <a:pt x="16754281" y="2257778"/>
                    </a:lnTo>
                    <a:cubicBezTo>
                      <a:pt x="16685299" y="2257786"/>
                      <a:pt x="16626422" y="2207921"/>
                      <a:pt x="16615076" y="2139879"/>
                    </a:cubicBezTo>
                    <a:lnTo>
                      <a:pt x="16500704" y="1452880"/>
                    </a:lnTo>
                    <a:cubicBezTo>
                      <a:pt x="16499363" y="1444978"/>
                      <a:pt x="16488076" y="1444978"/>
                      <a:pt x="16486735" y="1452880"/>
                    </a:cubicBezTo>
                    <a:lnTo>
                      <a:pt x="16372294" y="2139879"/>
                    </a:lnTo>
                    <a:cubicBezTo>
                      <a:pt x="16360942" y="2207948"/>
                      <a:pt x="16302025" y="2257821"/>
                      <a:pt x="16233017" y="2257778"/>
                    </a:cubicBezTo>
                    <a:lnTo>
                      <a:pt x="16179183" y="2257778"/>
                    </a:lnTo>
                    <a:cubicBezTo>
                      <a:pt x="16169328" y="2257771"/>
                      <a:pt x="16159925" y="2253643"/>
                      <a:pt x="16153250" y="2246392"/>
                    </a:cubicBezTo>
                    <a:cubicBezTo>
                      <a:pt x="16146576" y="2239141"/>
                      <a:pt x="16143238" y="2229429"/>
                      <a:pt x="16144047" y="2219607"/>
                    </a:cubicBezTo>
                    <a:lnTo>
                      <a:pt x="16211427" y="1411111"/>
                    </a:lnTo>
                    <a:lnTo>
                      <a:pt x="16274433" y="969998"/>
                    </a:lnTo>
                    <a:moveTo>
                      <a:pt x="18081149" y="0"/>
                    </a:moveTo>
                    <a:cubicBezTo>
                      <a:pt x="17964249" y="0"/>
                      <a:pt x="17869483" y="94766"/>
                      <a:pt x="17869483" y="211667"/>
                    </a:cubicBezTo>
                    <a:lnTo>
                      <a:pt x="17869483" y="282222"/>
                    </a:lnTo>
                    <a:cubicBezTo>
                      <a:pt x="17869483" y="399122"/>
                      <a:pt x="17964249" y="493889"/>
                      <a:pt x="18081149" y="493889"/>
                    </a:cubicBezTo>
                    <a:cubicBezTo>
                      <a:pt x="18198049" y="493889"/>
                      <a:pt x="18292815" y="399122"/>
                      <a:pt x="18292815" y="282222"/>
                    </a:cubicBezTo>
                    <a:lnTo>
                      <a:pt x="18292815" y="211667"/>
                    </a:lnTo>
                    <a:cubicBezTo>
                      <a:pt x="18292815" y="94766"/>
                      <a:pt x="18198049" y="0"/>
                      <a:pt x="18081149" y="0"/>
                    </a:cubicBezTo>
                    <a:moveTo>
                      <a:pt x="17861933" y="969998"/>
                    </a:moveTo>
                    <a:cubicBezTo>
                      <a:pt x="17863133" y="961884"/>
                      <a:pt x="17851703" y="958709"/>
                      <a:pt x="17848528" y="966258"/>
                    </a:cubicBezTo>
                    <a:lnTo>
                      <a:pt x="17694504" y="1325598"/>
                    </a:lnTo>
                    <a:cubicBezTo>
                      <a:pt x="17672248" y="1377518"/>
                      <a:pt x="17621172" y="1411161"/>
                      <a:pt x="17564683" y="1411111"/>
                    </a:cubicBezTo>
                    <a:lnTo>
                      <a:pt x="17499629" y="1411111"/>
                    </a:lnTo>
                    <a:cubicBezTo>
                      <a:pt x="17487765" y="1411122"/>
                      <a:pt x="17476690" y="1405168"/>
                      <a:pt x="17470155" y="1395265"/>
                    </a:cubicBezTo>
                    <a:cubicBezTo>
                      <a:pt x="17463619" y="1385363"/>
                      <a:pt x="17462500" y="1372839"/>
                      <a:pt x="17467174" y="1361934"/>
                    </a:cubicBezTo>
                    <a:lnTo>
                      <a:pt x="17657815" y="917222"/>
                    </a:lnTo>
                    <a:lnTo>
                      <a:pt x="17727947" y="741821"/>
                    </a:lnTo>
                    <a:cubicBezTo>
                      <a:pt x="17770818" y="634683"/>
                      <a:pt x="17874594" y="564437"/>
                      <a:pt x="17989992" y="564444"/>
                    </a:cubicBezTo>
                    <a:lnTo>
                      <a:pt x="18172306" y="564444"/>
                    </a:lnTo>
                    <a:cubicBezTo>
                      <a:pt x="18287704" y="564437"/>
                      <a:pt x="18391480" y="634683"/>
                      <a:pt x="18434351" y="741821"/>
                    </a:cubicBezTo>
                    <a:lnTo>
                      <a:pt x="18504483" y="917222"/>
                    </a:lnTo>
                    <a:lnTo>
                      <a:pt x="18695053" y="1361934"/>
                    </a:lnTo>
                    <a:cubicBezTo>
                      <a:pt x="18699727" y="1372839"/>
                      <a:pt x="18698607" y="1385363"/>
                      <a:pt x="18692073" y="1395265"/>
                    </a:cubicBezTo>
                    <a:cubicBezTo>
                      <a:pt x="18685537" y="1405168"/>
                      <a:pt x="18674462" y="1411122"/>
                      <a:pt x="18662597" y="1411111"/>
                    </a:cubicBezTo>
                    <a:lnTo>
                      <a:pt x="18597545" y="1411111"/>
                    </a:lnTo>
                    <a:cubicBezTo>
                      <a:pt x="18541107" y="1411105"/>
                      <a:pt x="18490101" y="1377471"/>
                      <a:pt x="18467863" y="1325598"/>
                    </a:cubicBezTo>
                    <a:lnTo>
                      <a:pt x="18313842" y="966258"/>
                    </a:lnTo>
                    <a:cubicBezTo>
                      <a:pt x="18310595" y="958709"/>
                      <a:pt x="18299236" y="961884"/>
                      <a:pt x="18300365" y="969998"/>
                    </a:cubicBezTo>
                    <a:lnTo>
                      <a:pt x="18363372" y="1411111"/>
                    </a:lnTo>
                    <a:lnTo>
                      <a:pt x="18430752" y="2219607"/>
                    </a:lnTo>
                    <a:cubicBezTo>
                      <a:pt x="18431560" y="2229429"/>
                      <a:pt x="18428222" y="2239141"/>
                      <a:pt x="18421548" y="2246392"/>
                    </a:cubicBezTo>
                    <a:cubicBezTo>
                      <a:pt x="18414874" y="2253643"/>
                      <a:pt x="18405470" y="2257771"/>
                      <a:pt x="18395615" y="2257778"/>
                    </a:cubicBezTo>
                    <a:lnTo>
                      <a:pt x="18341781" y="2257778"/>
                    </a:lnTo>
                    <a:cubicBezTo>
                      <a:pt x="18272799" y="2257786"/>
                      <a:pt x="18213922" y="2207921"/>
                      <a:pt x="18202576" y="2139879"/>
                    </a:cubicBezTo>
                    <a:lnTo>
                      <a:pt x="18088204" y="1452880"/>
                    </a:lnTo>
                    <a:cubicBezTo>
                      <a:pt x="18086863" y="1444978"/>
                      <a:pt x="18075576" y="1444978"/>
                      <a:pt x="18074235" y="1452880"/>
                    </a:cubicBezTo>
                    <a:lnTo>
                      <a:pt x="17959794" y="2139879"/>
                    </a:lnTo>
                    <a:cubicBezTo>
                      <a:pt x="17948442" y="2207948"/>
                      <a:pt x="17889525" y="2257821"/>
                      <a:pt x="17820517" y="2257778"/>
                    </a:cubicBezTo>
                    <a:lnTo>
                      <a:pt x="17766683" y="2257778"/>
                    </a:lnTo>
                    <a:cubicBezTo>
                      <a:pt x="17756828" y="2257771"/>
                      <a:pt x="17747425" y="2253643"/>
                      <a:pt x="17740750" y="2246392"/>
                    </a:cubicBezTo>
                    <a:cubicBezTo>
                      <a:pt x="17734076" y="2239141"/>
                      <a:pt x="17730738" y="2229429"/>
                      <a:pt x="17731547" y="2219607"/>
                    </a:cubicBezTo>
                    <a:lnTo>
                      <a:pt x="17798927" y="1411111"/>
                    </a:lnTo>
                    <a:lnTo>
                      <a:pt x="17861933" y="969998"/>
                    </a:lnTo>
                    <a:moveTo>
                      <a:pt x="19668649" y="0"/>
                    </a:moveTo>
                    <a:cubicBezTo>
                      <a:pt x="19551749" y="0"/>
                      <a:pt x="19456983" y="94766"/>
                      <a:pt x="19456983" y="211667"/>
                    </a:cubicBezTo>
                    <a:lnTo>
                      <a:pt x="19456983" y="282222"/>
                    </a:lnTo>
                    <a:cubicBezTo>
                      <a:pt x="19456983" y="399122"/>
                      <a:pt x="19551749" y="493889"/>
                      <a:pt x="19668649" y="493889"/>
                    </a:cubicBezTo>
                    <a:cubicBezTo>
                      <a:pt x="19785549" y="493889"/>
                      <a:pt x="19880315" y="399122"/>
                      <a:pt x="19880315" y="282222"/>
                    </a:cubicBezTo>
                    <a:lnTo>
                      <a:pt x="19880315" y="211667"/>
                    </a:lnTo>
                    <a:cubicBezTo>
                      <a:pt x="19880315" y="94766"/>
                      <a:pt x="19785549" y="0"/>
                      <a:pt x="19668649" y="0"/>
                    </a:cubicBezTo>
                    <a:moveTo>
                      <a:pt x="19449433" y="969998"/>
                    </a:moveTo>
                    <a:cubicBezTo>
                      <a:pt x="19450633" y="961884"/>
                      <a:pt x="19439203" y="958709"/>
                      <a:pt x="19436028" y="966258"/>
                    </a:cubicBezTo>
                    <a:lnTo>
                      <a:pt x="19282004" y="1325598"/>
                    </a:lnTo>
                    <a:cubicBezTo>
                      <a:pt x="19259748" y="1377518"/>
                      <a:pt x="19208672" y="1411161"/>
                      <a:pt x="19152183" y="1411111"/>
                    </a:cubicBezTo>
                    <a:lnTo>
                      <a:pt x="19087129" y="1411111"/>
                    </a:lnTo>
                    <a:cubicBezTo>
                      <a:pt x="19075265" y="1411122"/>
                      <a:pt x="19064190" y="1405168"/>
                      <a:pt x="19057655" y="1395265"/>
                    </a:cubicBezTo>
                    <a:cubicBezTo>
                      <a:pt x="19051119" y="1385363"/>
                      <a:pt x="19050000" y="1372839"/>
                      <a:pt x="19054674" y="1361934"/>
                    </a:cubicBezTo>
                    <a:lnTo>
                      <a:pt x="19245315" y="917222"/>
                    </a:lnTo>
                    <a:lnTo>
                      <a:pt x="19315447" y="741821"/>
                    </a:lnTo>
                    <a:cubicBezTo>
                      <a:pt x="19358318" y="634683"/>
                      <a:pt x="19462094" y="564437"/>
                      <a:pt x="19577492" y="564444"/>
                    </a:cubicBezTo>
                    <a:lnTo>
                      <a:pt x="19759806" y="564444"/>
                    </a:lnTo>
                    <a:cubicBezTo>
                      <a:pt x="19875204" y="564437"/>
                      <a:pt x="19978980" y="634683"/>
                      <a:pt x="20021851" y="741821"/>
                    </a:cubicBezTo>
                    <a:lnTo>
                      <a:pt x="20091983" y="917222"/>
                    </a:lnTo>
                    <a:lnTo>
                      <a:pt x="20282553" y="1361934"/>
                    </a:lnTo>
                    <a:cubicBezTo>
                      <a:pt x="20287227" y="1372839"/>
                      <a:pt x="20286107" y="1385363"/>
                      <a:pt x="20279573" y="1395265"/>
                    </a:cubicBezTo>
                    <a:cubicBezTo>
                      <a:pt x="20273037" y="1405168"/>
                      <a:pt x="20261962" y="1411122"/>
                      <a:pt x="20250097" y="1411111"/>
                    </a:cubicBezTo>
                    <a:lnTo>
                      <a:pt x="20185045" y="1411111"/>
                    </a:lnTo>
                    <a:cubicBezTo>
                      <a:pt x="20128607" y="1411105"/>
                      <a:pt x="20077601" y="1377471"/>
                      <a:pt x="20055363" y="1325598"/>
                    </a:cubicBezTo>
                    <a:lnTo>
                      <a:pt x="19901342" y="966258"/>
                    </a:lnTo>
                    <a:cubicBezTo>
                      <a:pt x="19898095" y="958709"/>
                      <a:pt x="19886736" y="961884"/>
                      <a:pt x="19887865" y="969998"/>
                    </a:cubicBezTo>
                    <a:lnTo>
                      <a:pt x="19950872" y="1411111"/>
                    </a:lnTo>
                    <a:lnTo>
                      <a:pt x="20018252" y="2219607"/>
                    </a:lnTo>
                    <a:cubicBezTo>
                      <a:pt x="20019060" y="2229429"/>
                      <a:pt x="20015722" y="2239141"/>
                      <a:pt x="20009048" y="2246392"/>
                    </a:cubicBezTo>
                    <a:cubicBezTo>
                      <a:pt x="20002374" y="2253643"/>
                      <a:pt x="19992970" y="2257771"/>
                      <a:pt x="19983115" y="2257778"/>
                    </a:cubicBezTo>
                    <a:lnTo>
                      <a:pt x="19929281" y="2257778"/>
                    </a:lnTo>
                    <a:cubicBezTo>
                      <a:pt x="19860299" y="2257786"/>
                      <a:pt x="19801422" y="2207921"/>
                      <a:pt x="19790076" y="2139879"/>
                    </a:cubicBezTo>
                    <a:lnTo>
                      <a:pt x="19675704" y="1452880"/>
                    </a:lnTo>
                    <a:cubicBezTo>
                      <a:pt x="19674363" y="1444978"/>
                      <a:pt x="19663076" y="1444978"/>
                      <a:pt x="19661735" y="1452880"/>
                    </a:cubicBezTo>
                    <a:lnTo>
                      <a:pt x="19547294" y="2139879"/>
                    </a:lnTo>
                    <a:cubicBezTo>
                      <a:pt x="19535942" y="2207948"/>
                      <a:pt x="19477025" y="2257821"/>
                      <a:pt x="19408017" y="2257778"/>
                    </a:cubicBezTo>
                    <a:lnTo>
                      <a:pt x="19354183" y="2257778"/>
                    </a:lnTo>
                    <a:cubicBezTo>
                      <a:pt x="19344328" y="2257771"/>
                      <a:pt x="19334925" y="2253643"/>
                      <a:pt x="19328250" y="2246392"/>
                    </a:cubicBezTo>
                    <a:cubicBezTo>
                      <a:pt x="19321576" y="2239141"/>
                      <a:pt x="19318238" y="2229429"/>
                      <a:pt x="19319047" y="2219607"/>
                    </a:cubicBezTo>
                    <a:lnTo>
                      <a:pt x="19386427" y="1411111"/>
                    </a:lnTo>
                    <a:lnTo>
                      <a:pt x="19449433" y="969998"/>
                    </a:lnTo>
                    <a:moveTo>
                      <a:pt x="21256149" y="0"/>
                    </a:moveTo>
                    <a:cubicBezTo>
                      <a:pt x="21139249" y="0"/>
                      <a:pt x="21044483" y="94766"/>
                      <a:pt x="21044483" y="211667"/>
                    </a:cubicBezTo>
                    <a:lnTo>
                      <a:pt x="21044483" y="282222"/>
                    </a:lnTo>
                    <a:cubicBezTo>
                      <a:pt x="21044483" y="399122"/>
                      <a:pt x="21139249" y="493889"/>
                      <a:pt x="21256149" y="493889"/>
                    </a:cubicBezTo>
                    <a:cubicBezTo>
                      <a:pt x="21373049" y="493889"/>
                      <a:pt x="21467815" y="399122"/>
                      <a:pt x="21467815" y="282222"/>
                    </a:cubicBezTo>
                    <a:lnTo>
                      <a:pt x="21467815" y="211667"/>
                    </a:lnTo>
                    <a:cubicBezTo>
                      <a:pt x="21467815" y="94766"/>
                      <a:pt x="21373049" y="0"/>
                      <a:pt x="21256149" y="0"/>
                    </a:cubicBezTo>
                    <a:moveTo>
                      <a:pt x="21036933" y="969998"/>
                    </a:moveTo>
                    <a:cubicBezTo>
                      <a:pt x="21038133" y="961884"/>
                      <a:pt x="21026703" y="958709"/>
                      <a:pt x="21023528" y="966258"/>
                    </a:cubicBezTo>
                    <a:lnTo>
                      <a:pt x="20869504" y="1325598"/>
                    </a:lnTo>
                    <a:cubicBezTo>
                      <a:pt x="20847248" y="1377518"/>
                      <a:pt x="20796172" y="1411161"/>
                      <a:pt x="20739683" y="1411111"/>
                    </a:cubicBezTo>
                    <a:lnTo>
                      <a:pt x="20674629" y="1411111"/>
                    </a:lnTo>
                    <a:cubicBezTo>
                      <a:pt x="20662765" y="1411122"/>
                      <a:pt x="20651690" y="1405168"/>
                      <a:pt x="20645155" y="1395265"/>
                    </a:cubicBezTo>
                    <a:cubicBezTo>
                      <a:pt x="20638619" y="1385363"/>
                      <a:pt x="20637500" y="1372839"/>
                      <a:pt x="20642174" y="1361934"/>
                    </a:cubicBezTo>
                    <a:lnTo>
                      <a:pt x="20832815" y="917222"/>
                    </a:lnTo>
                    <a:lnTo>
                      <a:pt x="20902947" y="741821"/>
                    </a:lnTo>
                    <a:cubicBezTo>
                      <a:pt x="20945818" y="634683"/>
                      <a:pt x="21049594" y="564437"/>
                      <a:pt x="21164992" y="564444"/>
                    </a:cubicBezTo>
                    <a:lnTo>
                      <a:pt x="21347306" y="564444"/>
                    </a:lnTo>
                    <a:cubicBezTo>
                      <a:pt x="21462704" y="564437"/>
                      <a:pt x="21566480" y="634683"/>
                      <a:pt x="21609351" y="741821"/>
                    </a:cubicBezTo>
                    <a:lnTo>
                      <a:pt x="21679483" y="917222"/>
                    </a:lnTo>
                    <a:lnTo>
                      <a:pt x="21870053" y="1361934"/>
                    </a:lnTo>
                    <a:cubicBezTo>
                      <a:pt x="21874727" y="1372839"/>
                      <a:pt x="21873607" y="1385363"/>
                      <a:pt x="21867073" y="1395265"/>
                    </a:cubicBezTo>
                    <a:cubicBezTo>
                      <a:pt x="21860537" y="1405168"/>
                      <a:pt x="21849462" y="1411122"/>
                      <a:pt x="21837597" y="1411111"/>
                    </a:cubicBezTo>
                    <a:lnTo>
                      <a:pt x="21772545" y="1411111"/>
                    </a:lnTo>
                    <a:cubicBezTo>
                      <a:pt x="21716107" y="1411105"/>
                      <a:pt x="21665101" y="1377471"/>
                      <a:pt x="21642863" y="1325598"/>
                    </a:cubicBezTo>
                    <a:lnTo>
                      <a:pt x="21488842" y="966258"/>
                    </a:lnTo>
                    <a:cubicBezTo>
                      <a:pt x="21485595" y="958709"/>
                      <a:pt x="21474236" y="961884"/>
                      <a:pt x="21475365" y="969998"/>
                    </a:cubicBezTo>
                    <a:lnTo>
                      <a:pt x="21538372" y="1411111"/>
                    </a:lnTo>
                    <a:lnTo>
                      <a:pt x="21605752" y="2219607"/>
                    </a:lnTo>
                    <a:cubicBezTo>
                      <a:pt x="21606560" y="2229429"/>
                      <a:pt x="21603222" y="2239141"/>
                      <a:pt x="21596548" y="2246392"/>
                    </a:cubicBezTo>
                    <a:cubicBezTo>
                      <a:pt x="21589874" y="2253643"/>
                      <a:pt x="21580470" y="2257771"/>
                      <a:pt x="21570615" y="2257778"/>
                    </a:cubicBezTo>
                    <a:lnTo>
                      <a:pt x="21516781" y="2257778"/>
                    </a:lnTo>
                    <a:cubicBezTo>
                      <a:pt x="21447799" y="2257786"/>
                      <a:pt x="21388922" y="2207921"/>
                      <a:pt x="21377576" y="2139879"/>
                    </a:cubicBezTo>
                    <a:lnTo>
                      <a:pt x="21263204" y="1452880"/>
                    </a:lnTo>
                    <a:cubicBezTo>
                      <a:pt x="21261863" y="1444978"/>
                      <a:pt x="21250576" y="1444978"/>
                      <a:pt x="21249235" y="1452880"/>
                    </a:cubicBezTo>
                    <a:lnTo>
                      <a:pt x="21134794" y="2139879"/>
                    </a:lnTo>
                    <a:cubicBezTo>
                      <a:pt x="21123442" y="2207948"/>
                      <a:pt x="21064525" y="2257821"/>
                      <a:pt x="20995517" y="2257778"/>
                    </a:cubicBezTo>
                    <a:lnTo>
                      <a:pt x="20941683" y="2257778"/>
                    </a:lnTo>
                    <a:cubicBezTo>
                      <a:pt x="20931828" y="2257771"/>
                      <a:pt x="20922425" y="2253643"/>
                      <a:pt x="20915750" y="2246392"/>
                    </a:cubicBezTo>
                    <a:cubicBezTo>
                      <a:pt x="20909076" y="2239141"/>
                      <a:pt x="20905738" y="2229429"/>
                      <a:pt x="20906547" y="2219607"/>
                    </a:cubicBezTo>
                    <a:lnTo>
                      <a:pt x="20973927" y="1411111"/>
                    </a:lnTo>
                    <a:lnTo>
                      <a:pt x="21036933" y="969998"/>
                    </a:lnTo>
                    <a:moveTo>
                      <a:pt x="22843649" y="0"/>
                    </a:moveTo>
                    <a:cubicBezTo>
                      <a:pt x="22726749" y="0"/>
                      <a:pt x="22631983" y="94766"/>
                      <a:pt x="22631983" y="211667"/>
                    </a:cubicBezTo>
                    <a:lnTo>
                      <a:pt x="22631983" y="282222"/>
                    </a:lnTo>
                    <a:cubicBezTo>
                      <a:pt x="22631983" y="399122"/>
                      <a:pt x="22726749" y="493889"/>
                      <a:pt x="22843649" y="493889"/>
                    </a:cubicBezTo>
                    <a:cubicBezTo>
                      <a:pt x="22960549" y="493889"/>
                      <a:pt x="23055315" y="399122"/>
                      <a:pt x="23055315" y="282222"/>
                    </a:cubicBezTo>
                    <a:lnTo>
                      <a:pt x="23055315" y="211667"/>
                    </a:lnTo>
                    <a:cubicBezTo>
                      <a:pt x="23055315" y="94766"/>
                      <a:pt x="22960549" y="0"/>
                      <a:pt x="22843649" y="0"/>
                    </a:cubicBezTo>
                    <a:moveTo>
                      <a:pt x="22624433" y="969998"/>
                    </a:moveTo>
                    <a:cubicBezTo>
                      <a:pt x="22625633" y="961884"/>
                      <a:pt x="22614203" y="958709"/>
                      <a:pt x="22611028" y="966258"/>
                    </a:cubicBezTo>
                    <a:lnTo>
                      <a:pt x="22457004" y="1325598"/>
                    </a:lnTo>
                    <a:cubicBezTo>
                      <a:pt x="22434748" y="1377518"/>
                      <a:pt x="22383672" y="1411161"/>
                      <a:pt x="22327183" y="1411111"/>
                    </a:cubicBezTo>
                    <a:lnTo>
                      <a:pt x="22262129" y="1411111"/>
                    </a:lnTo>
                    <a:cubicBezTo>
                      <a:pt x="22250265" y="1411122"/>
                      <a:pt x="22239190" y="1405168"/>
                      <a:pt x="22232655" y="1395265"/>
                    </a:cubicBezTo>
                    <a:cubicBezTo>
                      <a:pt x="22226119" y="1385363"/>
                      <a:pt x="22225000" y="1372839"/>
                      <a:pt x="22229674" y="1361934"/>
                    </a:cubicBezTo>
                    <a:lnTo>
                      <a:pt x="22420315" y="917222"/>
                    </a:lnTo>
                    <a:lnTo>
                      <a:pt x="22490447" y="741821"/>
                    </a:lnTo>
                    <a:cubicBezTo>
                      <a:pt x="22533318" y="634683"/>
                      <a:pt x="22637094" y="564437"/>
                      <a:pt x="22752492" y="564444"/>
                    </a:cubicBezTo>
                    <a:lnTo>
                      <a:pt x="22934806" y="564444"/>
                    </a:lnTo>
                    <a:cubicBezTo>
                      <a:pt x="23050204" y="564437"/>
                      <a:pt x="23153980" y="634683"/>
                      <a:pt x="23196851" y="741821"/>
                    </a:cubicBezTo>
                    <a:lnTo>
                      <a:pt x="23266983" y="917222"/>
                    </a:lnTo>
                    <a:lnTo>
                      <a:pt x="23457553" y="1361934"/>
                    </a:lnTo>
                    <a:cubicBezTo>
                      <a:pt x="23462227" y="1372839"/>
                      <a:pt x="23461107" y="1385363"/>
                      <a:pt x="23454573" y="1395265"/>
                    </a:cubicBezTo>
                    <a:cubicBezTo>
                      <a:pt x="23448037" y="1405168"/>
                      <a:pt x="23436962" y="1411122"/>
                      <a:pt x="23425097" y="1411111"/>
                    </a:cubicBezTo>
                    <a:lnTo>
                      <a:pt x="23360045" y="1411111"/>
                    </a:lnTo>
                    <a:cubicBezTo>
                      <a:pt x="23303607" y="1411105"/>
                      <a:pt x="23252601" y="1377471"/>
                      <a:pt x="23230363" y="1325598"/>
                    </a:cubicBezTo>
                    <a:lnTo>
                      <a:pt x="23076342" y="966258"/>
                    </a:lnTo>
                    <a:cubicBezTo>
                      <a:pt x="23073095" y="958709"/>
                      <a:pt x="23061736" y="961884"/>
                      <a:pt x="23062865" y="969998"/>
                    </a:cubicBezTo>
                    <a:lnTo>
                      <a:pt x="23125872" y="1411111"/>
                    </a:lnTo>
                    <a:lnTo>
                      <a:pt x="23193252" y="2219607"/>
                    </a:lnTo>
                    <a:cubicBezTo>
                      <a:pt x="23194060" y="2229429"/>
                      <a:pt x="23190722" y="2239141"/>
                      <a:pt x="23184048" y="2246392"/>
                    </a:cubicBezTo>
                    <a:cubicBezTo>
                      <a:pt x="23177374" y="2253643"/>
                      <a:pt x="23167970" y="2257771"/>
                      <a:pt x="23158115" y="2257778"/>
                    </a:cubicBezTo>
                    <a:lnTo>
                      <a:pt x="23104281" y="2257778"/>
                    </a:lnTo>
                    <a:cubicBezTo>
                      <a:pt x="23035299" y="2257786"/>
                      <a:pt x="22976422" y="2207921"/>
                      <a:pt x="22965076" y="2139879"/>
                    </a:cubicBezTo>
                    <a:lnTo>
                      <a:pt x="22850704" y="1452880"/>
                    </a:lnTo>
                    <a:cubicBezTo>
                      <a:pt x="22849363" y="1444978"/>
                      <a:pt x="22838076" y="1444978"/>
                      <a:pt x="22836735" y="1452880"/>
                    </a:cubicBezTo>
                    <a:lnTo>
                      <a:pt x="22722294" y="2139879"/>
                    </a:lnTo>
                    <a:cubicBezTo>
                      <a:pt x="22710942" y="2207948"/>
                      <a:pt x="22652025" y="2257821"/>
                      <a:pt x="22583017" y="2257778"/>
                    </a:cubicBezTo>
                    <a:lnTo>
                      <a:pt x="22529183" y="2257778"/>
                    </a:lnTo>
                    <a:cubicBezTo>
                      <a:pt x="22519328" y="2257771"/>
                      <a:pt x="22509925" y="2253643"/>
                      <a:pt x="22503250" y="2246392"/>
                    </a:cubicBezTo>
                    <a:cubicBezTo>
                      <a:pt x="22496576" y="2239141"/>
                      <a:pt x="22493238" y="2229429"/>
                      <a:pt x="22494047" y="2219607"/>
                    </a:cubicBezTo>
                    <a:lnTo>
                      <a:pt x="22561427" y="1411111"/>
                    </a:lnTo>
                    <a:lnTo>
                      <a:pt x="22624433" y="969998"/>
                    </a:lnTo>
                    <a:moveTo>
                      <a:pt x="24431149" y="0"/>
                    </a:moveTo>
                    <a:cubicBezTo>
                      <a:pt x="24314249" y="0"/>
                      <a:pt x="24219483" y="94766"/>
                      <a:pt x="24219483" y="211667"/>
                    </a:cubicBezTo>
                    <a:lnTo>
                      <a:pt x="24219483" y="282222"/>
                    </a:lnTo>
                    <a:cubicBezTo>
                      <a:pt x="24219483" y="399122"/>
                      <a:pt x="24314249" y="493889"/>
                      <a:pt x="24431149" y="493889"/>
                    </a:cubicBezTo>
                    <a:cubicBezTo>
                      <a:pt x="24548049" y="493889"/>
                      <a:pt x="24642815" y="399122"/>
                      <a:pt x="24642815" y="282222"/>
                    </a:cubicBezTo>
                    <a:lnTo>
                      <a:pt x="24642815" y="211667"/>
                    </a:lnTo>
                    <a:cubicBezTo>
                      <a:pt x="24642815" y="94766"/>
                      <a:pt x="24548049" y="0"/>
                      <a:pt x="24431149" y="0"/>
                    </a:cubicBezTo>
                    <a:moveTo>
                      <a:pt x="24211933" y="969998"/>
                    </a:moveTo>
                    <a:cubicBezTo>
                      <a:pt x="24213133" y="961884"/>
                      <a:pt x="24201703" y="958709"/>
                      <a:pt x="24198528" y="966258"/>
                    </a:cubicBezTo>
                    <a:lnTo>
                      <a:pt x="24044504" y="1325598"/>
                    </a:lnTo>
                    <a:cubicBezTo>
                      <a:pt x="24022248" y="1377518"/>
                      <a:pt x="23971172" y="1411161"/>
                      <a:pt x="23914683" y="1411111"/>
                    </a:cubicBezTo>
                    <a:lnTo>
                      <a:pt x="23849629" y="1411111"/>
                    </a:lnTo>
                    <a:cubicBezTo>
                      <a:pt x="23837765" y="1411122"/>
                      <a:pt x="23826690" y="1405168"/>
                      <a:pt x="23820155" y="1395265"/>
                    </a:cubicBezTo>
                    <a:cubicBezTo>
                      <a:pt x="23813619" y="1385363"/>
                      <a:pt x="23812500" y="1372839"/>
                      <a:pt x="23817174" y="1361934"/>
                    </a:cubicBezTo>
                    <a:lnTo>
                      <a:pt x="24007815" y="917222"/>
                    </a:lnTo>
                    <a:lnTo>
                      <a:pt x="24077947" y="741821"/>
                    </a:lnTo>
                    <a:cubicBezTo>
                      <a:pt x="24120818" y="634683"/>
                      <a:pt x="24224594" y="564437"/>
                      <a:pt x="24339992" y="564444"/>
                    </a:cubicBezTo>
                    <a:lnTo>
                      <a:pt x="24522306" y="564444"/>
                    </a:lnTo>
                    <a:cubicBezTo>
                      <a:pt x="24637704" y="564437"/>
                      <a:pt x="24741480" y="634683"/>
                      <a:pt x="24784351" y="741821"/>
                    </a:cubicBezTo>
                    <a:lnTo>
                      <a:pt x="24854483" y="917222"/>
                    </a:lnTo>
                    <a:lnTo>
                      <a:pt x="25045053" y="1361934"/>
                    </a:lnTo>
                    <a:cubicBezTo>
                      <a:pt x="25049727" y="1372839"/>
                      <a:pt x="25048607" y="1385363"/>
                      <a:pt x="25042073" y="1395265"/>
                    </a:cubicBezTo>
                    <a:cubicBezTo>
                      <a:pt x="25035537" y="1405168"/>
                      <a:pt x="25024462" y="1411122"/>
                      <a:pt x="25012597" y="1411111"/>
                    </a:cubicBezTo>
                    <a:lnTo>
                      <a:pt x="24947545" y="1411111"/>
                    </a:lnTo>
                    <a:cubicBezTo>
                      <a:pt x="24891107" y="1411105"/>
                      <a:pt x="24840101" y="1377471"/>
                      <a:pt x="24817863" y="1325598"/>
                    </a:cubicBezTo>
                    <a:lnTo>
                      <a:pt x="24663842" y="966258"/>
                    </a:lnTo>
                    <a:cubicBezTo>
                      <a:pt x="24660595" y="958709"/>
                      <a:pt x="24649236" y="961884"/>
                      <a:pt x="24650365" y="969998"/>
                    </a:cubicBezTo>
                    <a:lnTo>
                      <a:pt x="24713372" y="1411111"/>
                    </a:lnTo>
                    <a:lnTo>
                      <a:pt x="24780752" y="2219607"/>
                    </a:lnTo>
                    <a:cubicBezTo>
                      <a:pt x="24781560" y="2229429"/>
                      <a:pt x="24778222" y="2239141"/>
                      <a:pt x="24771548" y="2246392"/>
                    </a:cubicBezTo>
                    <a:cubicBezTo>
                      <a:pt x="24764874" y="2253643"/>
                      <a:pt x="24755470" y="2257771"/>
                      <a:pt x="24745615" y="2257778"/>
                    </a:cubicBezTo>
                    <a:lnTo>
                      <a:pt x="24691781" y="2257778"/>
                    </a:lnTo>
                    <a:cubicBezTo>
                      <a:pt x="24622799" y="2257786"/>
                      <a:pt x="24563922" y="2207921"/>
                      <a:pt x="24552576" y="2139879"/>
                    </a:cubicBezTo>
                    <a:lnTo>
                      <a:pt x="24438204" y="1452880"/>
                    </a:lnTo>
                    <a:cubicBezTo>
                      <a:pt x="24436863" y="1444978"/>
                      <a:pt x="24425576" y="1444978"/>
                      <a:pt x="24424235" y="1452880"/>
                    </a:cubicBezTo>
                    <a:lnTo>
                      <a:pt x="24309794" y="2139879"/>
                    </a:lnTo>
                    <a:cubicBezTo>
                      <a:pt x="24298442" y="2207948"/>
                      <a:pt x="24239525" y="2257821"/>
                      <a:pt x="24170517" y="2257778"/>
                    </a:cubicBezTo>
                    <a:lnTo>
                      <a:pt x="24116683" y="2257778"/>
                    </a:lnTo>
                    <a:cubicBezTo>
                      <a:pt x="24106828" y="2257771"/>
                      <a:pt x="24097425" y="2253643"/>
                      <a:pt x="24090750" y="2246392"/>
                    </a:cubicBezTo>
                    <a:cubicBezTo>
                      <a:pt x="24084076" y="2239141"/>
                      <a:pt x="24080738" y="2229429"/>
                      <a:pt x="24081547" y="2219607"/>
                    </a:cubicBezTo>
                    <a:lnTo>
                      <a:pt x="24148927" y="1411111"/>
                    </a:lnTo>
                    <a:lnTo>
                      <a:pt x="24211933" y="969998"/>
                    </a:lnTo>
                    <a:moveTo>
                      <a:pt x="618649" y="2575278"/>
                    </a:moveTo>
                    <a:cubicBezTo>
                      <a:pt x="501749" y="2575278"/>
                      <a:pt x="406982" y="2670044"/>
                      <a:pt x="406982" y="2786944"/>
                    </a:cubicBezTo>
                    <a:lnTo>
                      <a:pt x="406982" y="2857500"/>
                    </a:lnTo>
                    <a:cubicBezTo>
                      <a:pt x="406982" y="2974400"/>
                      <a:pt x="501749" y="3069167"/>
                      <a:pt x="618649" y="3069167"/>
                    </a:cubicBezTo>
                    <a:cubicBezTo>
                      <a:pt x="735549" y="3069167"/>
                      <a:pt x="830316" y="2974400"/>
                      <a:pt x="830316" y="2857500"/>
                    </a:cubicBezTo>
                    <a:lnTo>
                      <a:pt x="830316" y="2786944"/>
                    </a:lnTo>
                    <a:cubicBezTo>
                      <a:pt x="830316" y="2670044"/>
                      <a:pt x="735549" y="2575278"/>
                      <a:pt x="618649" y="2575278"/>
                    </a:cubicBezTo>
                    <a:moveTo>
                      <a:pt x="399433" y="3545275"/>
                    </a:moveTo>
                    <a:cubicBezTo>
                      <a:pt x="400632" y="3537162"/>
                      <a:pt x="389202" y="3533987"/>
                      <a:pt x="386027" y="3541536"/>
                    </a:cubicBezTo>
                    <a:lnTo>
                      <a:pt x="232005" y="3900875"/>
                    </a:lnTo>
                    <a:cubicBezTo>
                      <a:pt x="209748" y="3952796"/>
                      <a:pt x="158672" y="3986439"/>
                      <a:pt x="102182" y="3986389"/>
                    </a:cubicBezTo>
                    <a:lnTo>
                      <a:pt x="37130" y="3986389"/>
                    </a:lnTo>
                    <a:cubicBezTo>
                      <a:pt x="25266" y="3986399"/>
                      <a:pt x="14190" y="3980445"/>
                      <a:pt x="7655" y="3970543"/>
                    </a:cubicBezTo>
                    <a:cubicBezTo>
                      <a:pt x="1120" y="3960641"/>
                      <a:pt x="0" y="3948116"/>
                      <a:pt x="4675" y="3937212"/>
                    </a:cubicBezTo>
                    <a:lnTo>
                      <a:pt x="195316" y="3492500"/>
                    </a:lnTo>
                    <a:lnTo>
                      <a:pt x="265448" y="3317099"/>
                    </a:lnTo>
                    <a:cubicBezTo>
                      <a:pt x="308318" y="3209961"/>
                      <a:pt x="412094" y="3139715"/>
                      <a:pt x="527491" y="3139722"/>
                    </a:cubicBezTo>
                    <a:lnTo>
                      <a:pt x="709807" y="3139722"/>
                    </a:lnTo>
                    <a:cubicBezTo>
                      <a:pt x="825204" y="3139715"/>
                      <a:pt x="928980" y="3209961"/>
                      <a:pt x="971850" y="3317099"/>
                    </a:cubicBezTo>
                    <a:lnTo>
                      <a:pt x="1041982" y="3492500"/>
                    </a:lnTo>
                    <a:lnTo>
                      <a:pt x="1232553" y="3937212"/>
                    </a:lnTo>
                    <a:cubicBezTo>
                      <a:pt x="1237228" y="3948116"/>
                      <a:pt x="1236108" y="3960641"/>
                      <a:pt x="1229572" y="3970543"/>
                    </a:cubicBezTo>
                    <a:cubicBezTo>
                      <a:pt x="1223037" y="3980445"/>
                      <a:pt x="1211962" y="3986399"/>
                      <a:pt x="1200097" y="3986389"/>
                    </a:cubicBezTo>
                    <a:lnTo>
                      <a:pt x="1135045" y="3986389"/>
                    </a:lnTo>
                    <a:cubicBezTo>
                      <a:pt x="1078607" y="3986383"/>
                      <a:pt x="1027601" y="3952749"/>
                      <a:pt x="1005364" y="3900875"/>
                    </a:cubicBezTo>
                    <a:lnTo>
                      <a:pt x="851341" y="3541536"/>
                    </a:lnTo>
                    <a:cubicBezTo>
                      <a:pt x="848096" y="3533987"/>
                      <a:pt x="836736" y="3537162"/>
                      <a:pt x="837865" y="3545275"/>
                    </a:cubicBezTo>
                    <a:lnTo>
                      <a:pt x="900871" y="3986389"/>
                    </a:lnTo>
                    <a:lnTo>
                      <a:pt x="968252" y="4794885"/>
                    </a:lnTo>
                    <a:cubicBezTo>
                      <a:pt x="969060" y="4804707"/>
                      <a:pt x="965723" y="4814419"/>
                      <a:pt x="959048" y="4821670"/>
                    </a:cubicBezTo>
                    <a:cubicBezTo>
                      <a:pt x="952374" y="4828921"/>
                      <a:pt x="942970" y="4833049"/>
                      <a:pt x="933115" y="4833055"/>
                    </a:cubicBezTo>
                    <a:lnTo>
                      <a:pt x="879281" y="4833055"/>
                    </a:lnTo>
                    <a:cubicBezTo>
                      <a:pt x="810300" y="4833064"/>
                      <a:pt x="751423" y="4783199"/>
                      <a:pt x="740075" y="4715157"/>
                    </a:cubicBezTo>
                    <a:lnTo>
                      <a:pt x="625705" y="4028158"/>
                    </a:lnTo>
                    <a:cubicBezTo>
                      <a:pt x="624364" y="4020255"/>
                      <a:pt x="613075" y="4020255"/>
                      <a:pt x="611735" y="4028158"/>
                    </a:cubicBezTo>
                    <a:lnTo>
                      <a:pt x="497293" y="4715157"/>
                    </a:lnTo>
                    <a:cubicBezTo>
                      <a:pt x="485942" y="4783225"/>
                      <a:pt x="427025" y="4833098"/>
                      <a:pt x="358017" y="4833055"/>
                    </a:cubicBezTo>
                    <a:lnTo>
                      <a:pt x="304183" y="4833055"/>
                    </a:lnTo>
                    <a:cubicBezTo>
                      <a:pt x="294328" y="4833049"/>
                      <a:pt x="284924" y="4828921"/>
                      <a:pt x="278250" y="4821670"/>
                    </a:cubicBezTo>
                    <a:cubicBezTo>
                      <a:pt x="271575" y="4814419"/>
                      <a:pt x="268238" y="4804707"/>
                      <a:pt x="269046" y="4794885"/>
                    </a:cubicBezTo>
                    <a:lnTo>
                      <a:pt x="336427" y="3986389"/>
                    </a:lnTo>
                    <a:lnTo>
                      <a:pt x="399433" y="3545275"/>
                    </a:lnTo>
                    <a:moveTo>
                      <a:pt x="2206149" y="2575278"/>
                    </a:moveTo>
                    <a:cubicBezTo>
                      <a:pt x="2089249" y="2575278"/>
                      <a:pt x="1994482" y="2670044"/>
                      <a:pt x="1994482" y="2786944"/>
                    </a:cubicBezTo>
                    <a:lnTo>
                      <a:pt x="1994482" y="2857500"/>
                    </a:lnTo>
                    <a:cubicBezTo>
                      <a:pt x="1994482" y="2974400"/>
                      <a:pt x="2089249" y="3069167"/>
                      <a:pt x="2206149" y="3069167"/>
                    </a:cubicBezTo>
                    <a:cubicBezTo>
                      <a:pt x="2323049" y="3069167"/>
                      <a:pt x="2417816" y="2974400"/>
                      <a:pt x="2417816" y="2857500"/>
                    </a:cubicBezTo>
                    <a:lnTo>
                      <a:pt x="2417816" y="2786944"/>
                    </a:lnTo>
                    <a:cubicBezTo>
                      <a:pt x="2417816" y="2670044"/>
                      <a:pt x="2323049" y="2575278"/>
                      <a:pt x="2206149" y="2575278"/>
                    </a:cubicBezTo>
                    <a:moveTo>
                      <a:pt x="1986933" y="3545275"/>
                    </a:moveTo>
                    <a:cubicBezTo>
                      <a:pt x="1988132" y="3537162"/>
                      <a:pt x="1976702" y="3533987"/>
                      <a:pt x="1973527" y="3541536"/>
                    </a:cubicBezTo>
                    <a:lnTo>
                      <a:pt x="1819505" y="3900875"/>
                    </a:lnTo>
                    <a:cubicBezTo>
                      <a:pt x="1797248" y="3952796"/>
                      <a:pt x="1746172" y="3986439"/>
                      <a:pt x="1689682" y="3986389"/>
                    </a:cubicBezTo>
                    <a:lnTo>
                      <a:pt x="1624630" y="3986389"/>
                    </a:lnTo>
                    <a:cubicBezTo>
                      <a:pt x="1612766" y="3986399"/>
                      <a:pt x="1601690" y="3980445"/>
                      <a:pt x="1595155" y="3970543"/>
                    </a:cubicBezTo>
                    <a:cubicBezTo>
                      <a:pt x="1588620" y="3960641"/>
                      <a:pt x="1587500" y="3948116"/>
                      <a:pt x="1592175" y="3937212"/>
                    </a:cubicBezTo>
                    <a:lnTo>
                      <a:pt x="1782816" y="3492500"/>
                    </a:lnTo>
                    <a:lnTo>
                      <a:pt x="1852948" y="3317099"/>
                    </a:lnTo>
                    <a:cubicBezTo>
                      <a:pt x="1895818" y="3209961"/>
                      <a:pt x="1999595" y="3139715"/>
                      <a:pt x="2114991" y="3139722"/>
                    </a:cubicBezTo>
                    <a:lnTo>
                      <a:pt x="2297307" y="3139722"/>
                    </a:lnTo>
                    <a:cubicBezTo>
                      <a:pt x="2412703" y="3139715"/>
                      <a:pt x="2516480" y="3209961"/>
                      <a:pt x="2559350" y="3317099"/>
                    </a:cubicBezTo>
                    <a:lnTo>
                      <a:pt x="2629482" y="3492500"/>
                    </a:lnTo>
                    <a:lnTo>
                      <a:pt x="2820053" y="3937212"/>
                    </a:lnTo>
                    <a:cubicBezTo>
                      <a:pt x="2824728" y="3948116"/>
                      <a:pt x="2823608" y="3960641"/>
                      <a:pt x="2817072" y="3970543"/>
                    </a:cubicBezTo>
                    <a:cubicBezTo>
                      <a:pt x="2810537" y="3980445"/>
                      <a:pt x="2799462" y="3986399"/>
                      <a:pt x="2787597" y="3986389"/>
                    </a:cubicBezTo>
                    <a:lnTo>
                      <a:pt x="2722545" y="3986389"/>
                    </a:lnTo>
                    <a:cubicBezTo>
                      <a:pt x="2666107" y="3986383"/>
                      <a:pt x="2615101" y="3952749"/>
                      <a:pt x="2592864" y="3900875"/>
                    </a:cubicBezTo>
                    <a:lnTo>
                      <a:pt x="2438841" y="3541536"/>
                    </a:lnTo>
                    <a:cubicBezTo>
                      <a:pt x="2435596" y="3533987"/>
                      <a:pt x="2424236" y="3537162"/>
                      <a:pt x="2425365" y="3545275"/>
                    </a:cubicBezTo>
                    <a:lnTo>
                      <a:pt x="2488371" y="3986389"/>
                    </a:lnTo>
                    <a:lnTo>
                      <a:pt x="2555752" y="4794885"/>
                    </a:lnTo>
                    <a:cubicBezTo>
                      <a:pt x="2556560" y="4804707"/>
                      <a:pt x="2553223" y="4814419"/>
                      <a:pt x="2546548" y="4821670"/>
                    </a:cubicBezTo>
                    <a:cubicBezTo>
                      <a:pt x="2539874" y="4828921"/>
                      <a:pt x="2530470" y="4833049"/>
                      <a:pt x="2520615" y="4833055"/>
                    </a:cubicBezTo>
                    <a:lnTo>
                      <a:pt x="2466781" y="4833055"/>
                    </a:lnTo>
                    <a:cubicBezTo>
                      <a:pt x="2397800" y="4833064"/>
                      <a:pt x="2338923" y="4783199"/>
                      <a:pt x="2327575" y="4715157"/>
                    </a:cubicBezTo>
                    <a:lnTo>
                      <a:pt x="2213205" y="4028158"/>
                    </a:lnTo>
                    <a:cubicBezTo>
                      <a:pt x="2211864" y="4020255"/>
                      <a:pt x="2200575" y="4020255"/>
                      <a:pt x="2199234" y="4028158"/>
                    </a:cubicBezTo>
                    <a:lnTo>
                      <a:pt x="2084793" y="4715157"/>
                    </a:lnTo>
                    <a:cubicBezTo>
                      <a:pt x="2073442" y="4783225"/>
                      <a:pt x="2014525" y="4833098"/>
                      <a:pt x="1945517" y="4833055"/>
                    </a:cubicBezTo>
                    <a:lnTo>
                      <a:pt x="1891683" y="4833055"/>
                    </a:lnTo>
                    <a:cubicBezTo>
                      <a:pt x="1881828" y="4833049"/>
                      <a:pt x="1872424" y="4828921"/>
                      <a:pt x="1865750" y="4821670"/>
                    </a:cubicBezTo>
                    <a:cubicBezTo>
                      <a:pt x="1859075" y="4814419"/>
                      <a:pt x="1855738" y="4804707"/>
                      <a:pt x="1856546" y="4794885"/>
                    </a:cubicBezTo>
                    <a:lnTo>
                      <a:pt x="1923927" y="3986389"/>
                    </a:lnTo>
                    <a:lnTo>
                      <a:pt x="1986933" y="3545275"/>
                    </a:lnTo>
                    <a:moveTo>
                      <a:pt x="3793649" y="2575278"/>
                    </a:moveTo>
                    <a:cubicBezTo>
                      <a:pt x="3676749" y="2575278"/>
                      <a:pt x="3581982" y="2670044"/>
                      <a:pt x="3581982" y="2786944"/>
                    </a:cubicBezTo>
                    <a:lnTo>
                      <a:pt x="3581982" y="2857500"/>
                    </a:lnTo>
                    <a:cubicBezTo>
                      <a:pt x="3581982" y="2974400"/>
                      <a:pt x="3676749" y="3069167"/>
                      <a:pt x="3793649" y="3069167"/>
                    </a:cubicBezTo>
                    <a:cubicBezTo>
                      <a:pt x="3910549" y="3069167"/>
                      <a:pt x="4005316" y="2974400"/>
                      <a:pt x="4005316" y="2857500"/>
                    </a:cubicBezTo>
                    <a:lnTo>
                      <a:pt x="4005316" y="2786944"/>
                    </a:lnTo>
                    <a:cubicBezTo>
                      <a:pt x="4005316" y="2670044"/>
                      <a:pt x="3910549" y="2575278"/>
                      <a:pt x="3793649" y="2575278"/>
                    </a:cubicBezTo>
                    <a:moveTo>
                      <a:pt x="3574433" y="3545275"/>
                    </a:moveTo>
                    <a:cubicBezTo>
                      <a:pt x="3575632" y="3537162"/>
                      <a:pt x="3564202" y="3533987"/>
                      <a:pt x="3561027" y="3541536"/>
                    </a:cubicBezTo>
                    <a:lnTo>
                      <a:pt x="3407004" y="3900875"/>
                    </a:lnTo>
                    <a:cubicBezTo>
                      <a:pt x="3384748" y="3952796"/>
                      <a:pt x="3333672" y="3986439"/>
                      <a:pt x="3277182" y="3986389"/>
                    </a:cubicBezTo>
                    <a:lnTo>
                      <a:pt x="3212130" y="3986389"/>
                    </a:lnTo>
                    <a:cubicBezTo>
                      <a:pt x="3200266" y="3986399"/>
                      <a:pt x="3189190" y="3980445"/>
                      <a:pt x="3182655" y="3970543"/>
                    </a:cubicBezTo>
                    <a:cubicBezTo>
                      <a:pt x="3176120" y="3960641"/>
                      <a:pt x="3175000" y="3948116"/>
                      <a:pt x="3179675" y="3937212"/>
                    </a:cubicBezTo>
                    <a:lnTo>
                      <a:pt x="3370316" y="3492500"/>
                    </a:lnTo>
                    <a:lnTo>
                      <a:pt x="3440448" y="3317099"/>
                    </a:lnTo>
                    <a:cubicBezTo>
                      <a:pt x="3483318" y="3209961"/>
                      <a:pt x="3587095" y="3139715"/>
                      <a:pt x="3702491" y="3139722"/>
                    </a:cubicBezTo>
                    <a:lnTo>
                      <a:pt x="3884807" y="3139722"/>
                    </a:lnTo>
                    <a:cubicBezTo>
                      <a:pt x="4000203" y="3139715"/>
                      <a:pt x="4103980" y="3209961"/>
                      <a:pt x="4146850" y="3317099"/>
                    </a:cubicBezTo>
                    <a:lnTo>
                      <a:pt x="4216982" y="3492500"/>
                    </a:lnTo>
                    <a:lnTo>
                      <a:pt x="4407553" y="3937212"/>
                    </a:lnTo>
                    <a:cubicBezTo>
                      <a:pt x="4412228" y="3948116"/>
                      <a:pt x="4411107" y="3960641"/>
                      <a:pt x="4404572" y="3970543"/>
                    </a:cubicBezTo>
                    <a:cubicBezTo>
                      <a:pt x="4398037" y="3980445"/>
                      <a:pt x="4386962" y="3986399"/>
                      <a:pt x="4375097" y="3986389"/>
                    </a:cubicBezTo>
                    <a:lnTo>
                      <a:pt x="4310045" y="3986389"/>
                    </a:lnTo>
                    <a:cubicBezTo>
                      <a:pt x="4253607" y="3986383"/>
                      <a:pt x="4202601" y="3952749"/>
                      <a:pt x="4180364" y="3900875"/>
                    </a:cubicBezTo>
                    <a:lnTo>
                      <a:pt x="4026341" y="3541536"/>
                    </a:lnTo>
                    <a:cubicBezTo>
                      <a:pt x="4023096" y="3533987"/>
                      <a:pt x="4011736" y="3537162"/>
                      <a:pt x="4012865" y="3545275"/>
                    </a:cubicBezTo>
                    <a:lnTo>
                      <a:pt x="4075871" y="3986389"/>
                    </a:lnTo>
                    <a:lnTo>
                      <a:pt x="4143252" y="4794885"/>
                    </a:lnTo>
                    <a:cubicBezTo>
                      <a:pt x="4144060" y="4804707"/>
                      <a:pt x="4140723" y="4814419"/>
                      <a:pt x="4134048" y="4821670"/>
                    </a:cubicBezTo>
                    <a:cubicBezTo>
                      <a:pt x="4127374" y="4828921"/>
                      <a:pt x="4117970" y="4833049"/>
                      <a:pt x="4108115" y="4833055"/>
                    </a:cubicBezTo>
                    <a:lnTo>
                      <a:pt x="4054281" y="4833055"/>
                    </a:lnTo>
                    <a:cubicBezTo>
                      <a:pt x="3985299" y="4833064"/>
                      <a:pt x="3926423" y="4783199"/>
                      <a:pt x="3915075" y="4715157"/>
                    </a:cubicBezTo>
                    <a:lnTo>
                      <a:pt x="3800704" y="4028158"/>
                    </a:lnTo>
                    <a:cubicBezTo>
                      <a:pt x="3799364" y="4020255"/>
                      <a:pt x="3788075" y="4020255"/>
                      <a:pt x="3786735" y="4028158"/>
                    </a:cubicBezTo>
                    <a:lnTo>
                      <a:pt x="3672294" y="4715157"/>
                    </a:lnTo>
                    <a:cubicBezTo>
                      <a:pt x="3660942" y="4783225"/>
                      <a:pt x="3602025" y="4833098"/>
                      <a:pt x="3533017" y="4833055"/>
                    </a:cubicBezTo>
                    <a:lnTo>
                      <a:pt x="3479183" y="4833055"/>
                    </a:lnTo>
                    <a:cubicBezTo>
                      <a:pt x="3469328" y="4833049"/>
                      <a:pt x="3459924" y="4828921"/>
                      <a:pt x="3453250" y="4821670"/>
                    </a:cubicBezTo>
                    <a:cubicBezTo>
                      <a:pt x="3446575" y="4814419"/>
                      <a:pt x="3443238" y="4804707"/>
                      <a:pt x="3444046" y="4794885"/>
                    </a:cubicBezTo>
                    <a:lnTo>
                      <a:pt x="3511427" y="3986389"/>
                    </a:lnTo>
                    <a:lnTo>
                      <a:pt x="3574433" y="3545275"/>
                    </a:lnTo>
                    <a:moveTo>
                      <a:pt x="5381149" y="2575278"/>
                    </a:moveTo>
                    <a:cubicBezTo>
                      <a:pt x="5264249" y="2575278"/>
                      <a:pt x="5169482" y="2670044"/>
                      <a:pt x="5169482" y="2786944"/>
                    </a:cubicBezTo>
                    <a:lnTo>
                      <a:pt x="5169482" y="2857500"/>
                    </a:lnTo>
                    <a:cubicBezTo>
                      <a:pt x="5169482" y="2974400"/>
                      <a:pt x="5264249" y="3069167"/>
                      <a:pt x="5381149" y="3069167"/>
                    </a:cubicBezTo>
                    <a:cubicBezTo>
                      <a:pt x="5498049" y="3069167"/>
                      <a:pt x="5592816" y="2974400"/>
                      <a:pt x="5592816" y="2857500"/>
                    </a:cubicBezTo>
                    <a:lnTo>
                      <a:pt x="5592816" y="2786944"/>
                    </a:lnTo>
                    <a:cubicBezTo>
                      <a:pt x="5592816" y="2670044"/>
                      <a:pt x="5498049" y="2575278"/>
                      <a:pt x="5381149" y="2575278"/>
                    </a:cubicBezTo>
                    <a:moveTo>
                      <a:pt x="5161933" y="3545275"/>
                    </a:moveTo>
                    <a:cubicBezTo>
                      <a:pt x="5163132" y="3537162"/>
                      <a:pt x="5151702" y="3533987"/>
                      <a:pt x="5148527" y="3541536"/>
                    </a:cubicBezTo>
                    <a:lnTo>
                      <a:pt x="4994504" y="3900875"/>
                    </a:lnTo>
                    <a:cubicBezTo>
                      <a:pt x="4972248" y="3952796"/>
                      <a:pt x="4921172" y="3986439"/>
                      <a:pt x="4864682" y="3986389"/>
                    </a:cubicBezTo>
                    <a:lnTo>
                      <a:pt x="4799630" y="3986389"/>
                    </a:lnTo>
                    <a:cubicBezTo>
                      <a:pt x="4787765" y="3986399"/>
                      <a:pt x="4776691" y="3980445"/>
                      <a:pt x="4770155" y="3970543"/>
                    </a:cubicBezTo>
                    <a:cubicBezTo>
                      <a:pt x="4763620" y="3960641"/>
                      <a:pt x="4762500" y="3948116"/>
                      <a:pt x="4767174" y="3937212"/>
                    </a:cubicBezTo>
                    <a:lnTo>
                      <a:pt x="4957816" y="3492500"/>
                    </a:lnTo>
                    <a:lnTo>
                      <a:pt x="5027948" y="3317099"/>
                    </a:lnTo>
                    <a:cubicBezTo>
                      <a:pt x="5070818" y="3209961"/>
                      <a:pt x="5174595" y="3139715"/>
                      <a:pt x="5289991" y="3139722"/>
                    </a:cubicBezTo>
                    <a:lnTo>
                      <a:pt x="5472307" y="3139722"/>
                    </a:lnTo>
                    <a:cubicBezTo>
                      <a:pt x="5587703" y="3139715"/>
                      <a:pt x="5691480" y="3209961"/>
                      <a:pt x="5734350" y="3317099"/>
                    </a:cubicBezTo>
                    <a:lnTo>
                      <a:pt x="5804482" y="3492500"/>
                    </a:lnTo>
                    <a:lnTo>
                      <a:pt x="5995053" y="3937212"/>
                    </a:lnTo>
                    <a:cubicBezTo>
                      <a:pt x="5999728" y="3948116"/>
                      <a:pt x="5998607" y="3960641"/>
                      <a:pt x="5992072" y="3970543"/>
                    </a:cubicBezTo>
                    <a:cubicBezTo>
                      <a:pt x="5985537" y="3980445"/>
                      <a:pt x="5974462" y="3986399"/>
                      <a:pt x="5962597" y="3986389"/>
                    </a:cubicBezTo>
                    <a:lnTo>
                      <a:pt x="5897545" y="3986389"/>
                    </a:lnTo>
                    <a:cubicBezTo>
                      <a:pt x="5841107" y="3986383"/>
                      <a:pt x="5790101" y="3952749"/>
                      <a:pt x="5767864" y="3900875"/>
                    </a:cubicBezTo>
                    <a:lnTo>
                      <a:pt x="5613841" y="3541536"/>
                    </a:lnTo>
                    <a:cubicBezTo>
                      <a:pt x="5610596" y="3533987"/>
                      <a:pt x="5599236" y="3537162"/>
                      <a:pt x="5600365" y="3545275"/>
                    </a:cubicBezTo>
                    <a:lnTo>
                      <a:pt x="5663371" y="3986389"/>
                    </a:lnTo>
                    <a:lnTo>
                      <a:pt x="5730752" y="4794885"/>
                    </a:lnTo>
                    <a:cubicBezTo>
                      <a:pt x="5731560" y="4804707"/>
                      <a:pt x="5728223" y="4814419"/>
                      <a:pt x="5721548" y="4821670"/>
                    </a:cubicBezTo>
                    <a:cubicBezTo>
                      <a:pt x="5714874" y="4828921"/>
                      <a:pt x="5705470" y="4833049"/>
                      <a:pt x="5695615" y="4833055"/>
                    </a:cubicBezTo>
                    <a:lnTo>
                      <a:pt x="5641781" y="4833055"/>
                    </a:lnTo>
                    <a:cubicBezTo>
                      <a:pt x="5572799" y="4833064"/>
                      <a:pt x="5513923" y="4783199"/>
                      <a:pt x="5502575" y="4715157"/>
                    </a:cubicBezTo>
                    <a:lnTo>
                      <a:pt x="5388204" y="4028158"/>
                    </a:lnTo>
                    <a:cubicBezTo>
                      <a:pt x="5386864" y="4020255"/>
                      <a:pt x="5375575" y="4020255"/>
                      <a:pt x="5374235" y="4028158"/>
                    </a:cubicBezTo>
                    <a:lnTo>
                      <a:pt x="5259794" y="4715157"/>
                    </a:lnTo>
                    <a:cubicBezTo>
                      <a:pt x="5248442" y="4783225"/>
                      <a:pt x="5189525" y="4833098"/>
                      <a:pt x="5120517" y="4833055"/>
                    </a:cubicBezTo>
                    <a:lnTo>
                      <a:pt x="5066683" y="4833055"/>
                    </a:lnTo>
                    <a:cubicBezTo>
                      <a:pt x="5056828" y="4833049"/>
                      <a:pt x="5047424" y="4828921"/>
                      <a:pt x="5040750" y="4821670"/>
                    </a:cubicBezTo>
                    <a:cubicBezTo>
                      <a:pt x="5034075" y="4814419"/>
                      <a:pt x="5030738" y="4804707"/>
                      <a:pt x="5031546" y="4794885"/>
                    </a:cubicBezTo>
                    <a:lnTo>
                      <a:pt x="5098927" y="3986389"/>
                    </a:lnTo>
                    <a:lnTo>
                      <a:pt x="5161933" y="3545275"/>
                    </a:lnTo>
                    <a:moveTo>
                      <a:pt x="6968649" y="2575278"/>
                    </a:moveTo>
                    <a:cubicBezTo>
                      <a:pt x="6851748" y="2575278"/>
                      <a:pt x="6756982" y="2670044"/>
                      <a:pt x="6756982" y="2786944"/>
                    </a:cubicBezTo>
                    <a:lnTo>
                      <a:pt x="6756982" y="2857500"/>
                    </a:lnTo>
                    <a:cubicBezTo>
                      <a:pt x="6756982" y="2974400"/>
                      <a:pt x="6851748" y="3069167"/>
                      <a:pt x="6968649" y="3069167"/>
                    </a:cubicBezTo>
                    <a:cubicBezTo>
                      <a:pt x="7085550" y="3069167"/>
                      <a:pt x="7180316" y="2974400"/>
                      <a:pt x="7180316" y="2857500"/>
                    </a:cubicBezTo>
                    <a:lnTo>
                      <a:pt x="7180316" y="2786944"/>
                    </a:lnTo>
                    <a:cubicBezTo>
                      <a:pt x="7180316" y="2670044"/>
                      <a:pt x="7085550" y="2575278"/>
                      <a:pt x="6968649" y="2575278"/>
                    </a:cubicBezTo>
                    <a:moveTo>
                      <a:pt x="6749433" y="3545275"/>
                    </a:moveTo>
                    <a:cubicBezTo>
                      <a:pt x="6750632" y="3537162"/>
                      <a:pt x="6739203" y="3533987"/>
                      <a:pt x="6736028" y="3541536"/>
                    </a:cubicBezTo>
                    <a:lnTo>
                      <a:pt x="6582004" y="3900875"/>
                    </a:lnTo>
                    <a:cubicBezTo>
                      <a:pt x="6559748" y="3952796"/>
                      <a:pt x="6508672" y="3986439"/>
                      <a:pt x="6452182" y="3986389"/>
                    </a:cubicBezTo>
                    <a:lnTo>
                      <a:pt x="6387130" y="3986389"/>
                    </a:lnTo>
                    <a:cubicBezTo>
                      <a:pt x="6375265" y="3986399"/>
                      <a:pt x="6364191" y="3980445"/>
                      <a:pt x="6357655" y="3970543"/>
                    </a:cubicBezTo>
                    <a:cubicBezTo>
                      <a:pt x="6351120" y="3960641"/>
                      <a:pt x="6350000" y="3948116"/>
                      <a:pt x="6354674" y="3937212"/>
                    </a:cubicBezTo>
                    <a:lnTo>
                      <a:pt x="6545316" y="3492500"/>
                    </a:lnTo>
                    <a:lnTo>
                      <a:pt x="6615448" y="3317099"/>
                    </a:lnTo>
                    <a:cubicBezTo>
                      <a:pt x="6658318" y="3209961"/>
                      <a:pt x="6762094" y="3139715"/>
                      <a:pt x="6877491" y="3139722"/>
                    </a:cubicBezTo>
                    <a:lnTo>
                      <a:pt x="7059807" y="3139722"/>
                    </a:lnTo>
                    <a:cubicBezTo>
                      <a:pt x="7175204" y="3139715"/>
                      <a:pt x="7278980" y="3209961"/>
                      <a:pt x="7321850" y="3317099"/>
                    </a:cubicBezTo>
                    <a:lnTo>
                      <a:pt x="7391982" y="3492500"/>
                    </a:lnTo>
                    <a:lnTo>
                      <a:pt x="7582553" y="3937212"/>
                    </a:lnTo>
                    <a:cubicBezTo>
                      <a:pt x="7587228" y="3948116"/>
                      <a:pt x="7586107" y="3960641"/>
                      <a:pt x="7579572" y="3970543"/>
                    </a:cubicBezTo>
                    <a:cubicBezTo>
                      <a:pt x="7573037" y="3980445"/>
                      <a:pt x="7561962" y="3986399"/>
                      <a:pt x="7550097" y="3986389"/>
                    </a:cubicBezTo>
                    <a:lnTo>
                      <a:pt x="7485045" y="3986389"/>
                    </a:lnTo>
                    <a:cubicBezTo>
                      <a:pt x="7428607" y="3986383"/>
                      <a:pt x="7377601" y="3952749"/>
                      <a:pt x="7355364" y="3900875"/>
                    </a:cubicBezTo>
                    <a:lnTo>
                      <a:pt x="7201341" y="3541536"/>
                    </a:lnTo>
                    <a:cubicBezTo>
                      <a:pt x="7198095" y="3533987"/>
                      <a:pt x="7186736" y="3537162"/>
                      <a:pt x="7187865" y="3545275"/>
                    </a:cubicBezTo>
                    <a:lnTo>
                      <a:pt x="7250871" y="3986389"/>
                    </a:lnTo>
                    <a:lnTo>
                      <a:pt x="7318252" y="4794885"/>
                    </a:lnTo>
                    <a:cubicBezTo>
                      <a:pt x="7319060" y="4804707"/>
                      <a:pt x="7315722" y="4814419"/>
                      <a:pt x="7309048" y="4821670"/>
                    </a:cubicBezTo>
                    <a:cubicBezTo>
                      <a:pt x="7302374" y="4828921"/>
                      <a:pt x="7292970" y="4833049"/>
                      <a:pt x="7283115" y="4833055"/>
                    </a:cubicBezTo>
                    <a:lnTo>
                      <a:pt x="7229281" y="4833055"/>
                    </a:lnTo>
                    <a:cubicBezTo>
                      <a:pt x="7160299" y="4833064"/>
                      <a:pt x="7101422" y="4783199"/>
                      <a:pt x="7090075" y="4715157"/>
                    </a:cubicBezTo>
                    <a:lnTo>
                      <a:pt x="6975704" y="4028158"/>
                    </a:lnTo>
                    <a:cubicBezTo>
                      <a:pt x="6974364" y="4020255"/>
                      <a:pt x="6963075" y="4020255"/>
                      <a:pt x="6961735" y="4028158"/>
                    </a:cubicBezTo>
                    <a:lnTo>
                      <a:pt x="6847294" y="4715157"/>
                    </a:lnTo>
                    <a:cubicBezTo>
                      <a:pt x="6835942" y="4783225"/>
                      <a:pt x="6777025" y="4833098"/>
                      <a:pt x="6708017" y="4833055"/>
                    </a:cubicBezTo>
                    <a:lnTo>
                      <a:pt x="6654183" y="4833055"/>
                    </a:lnTo>
                    <a:cubicBezTo>
                      <a:pt x="6644328" y="4833049"/>
                      <a:pt x="6634924" y="4828921"/>
                      <a:pt x="6628250" y="4821670"/>
                    </a:cubicBezTo>
                    <a:cubicBezTo>
                      <a:pt x="6621576" y="4814419"/>
                      <a:pt x="6618238" y="4804707"/>
                      <a:pt x="6619046" y="4794885"/>
                    </a:cubicBezTo>
                    <a:lnTo>
                      <a:pt x="6686427" y="3986389"/>
                    </a:lnTo>
                    <a:lnTo>
                      <a:pt x="6749433" y="3545275"/>
                    </a:lnTo>
                    <a:moveTo>
                      <a:pt x="8556149" y="2575278"/>
                    </a:moveTo>
                    <a:cubicBezTo>
                      <a:pt x="8439248" y="2575278"/>
                      <a:pt x="8344482" y="2670044"/>
                      <a:pt x="8344482" y="2786944"/>
                    </a:cubicBezTo>
                    <a:lnTo>
                      <a:pt x="8344482" y="2857500"/>
                    </a:lnTo>
                    <a:cubicBezTo>
                      <a:pt x="8344482" y="2974400"/>
                      <a:pt x="8439248" y="3069167"/>
                      <a:pt x="8556149" y="3069167"/>
                    </a:cubicBezTo>
                    <a:cubicBezTo>
                      <a:pt x="8673050" y="3069167"/>
                      <a:pt x="8767816" y="2974400"/>
                      <a:pt x="8767816" y="2857500"/>
                    </a:cubicBezTo>
                    <a:lnTo>
                      <a:pt x="8767816" y="2786944"/>
                    </a:lnTo>
                    <a:cubicBezTo>
                      <a:pt x="8767816" y="2670044"/>
                      <a:pt x="8673050" y="2575278"/>
                      <a:pt x="8556149" y="2575278"/>
                    </a:cubicBezTo>
                    <a:moveTo>
                      <a:pt x="8336933" y="3545275"/>
                    </a:moveTo>
                    <a:cubicBezTo>
                      <a:pt x="8338132" y="3537162"/>
                      <a:pt x="8326703" y="3533987"/>
                      <a:pt x="8323528" y="3541536"/>
                    </a:cubicBezTo>
                    <a:lnTo>
                      <a:pt x="8169504" y="3900875"/>
                    </a:lnTo>
                    <a:cubicBezTo>
                      <a:pt x="8147248" y="3952796"/>
                      <a:pt x="8096172" y="3986439"/>
                      <a:pt x="8039682" y="3986389"/>
                    </a:cubicBezTo>
                    <a:lnTo>
                      <a:pt x="7974630" y="3986389"/>
                    </a:lnTo>
                    <a:cubicBezTo>
                      <a:pt x="7962766" y="3986399"/>
                      <a:pt x="7951691" y="3980445"/>
                      <a:pt x="7945155" y="3970543"/>
                    </a:cubicBezTo>
                    <a:cubicBezTo>
                      <a:pt x="7938620" y="3960641"/>
                      <a:pt x="7937500" y="3948116"/>
                      <a:pt x="7942175" y="3937212"/>
                    </a:cubicBezTo>
                    <a:lnTo>
                      <a:pt x="8132816" y="3492500"/>
                    </a:lnTo>
                    <a:lnTo>
                      <a:pt x="8202948" y="3317099"/>
                    </a:lnTo>
                    <a:cubicBezTo>
                      <a:pt x="8245818" y="3209961"/>
                      <a:pt x="8349594" y="3139715"/>
                      <a:pt x="8464991" y="3139722"/>
                    </a:cubicBezTo>
                    <a:lnTo>
                      <a:pt x="8647307" y="3139722"/>
                    </a:lnTo>
                    <a:cubicBezTo>
                      <a:pt x="8762704" y="3139715"/>
                      <a:pt x="8866480" y="3209961"/>
                      <a:pt x="8909350" y="3317099"/>
                    </a:cubicBezTo>
                    <a:lnTo>
                      <a:pt x="8979482" y="3492500"/>
                    </a:lnTo>
                    <a:lnTo>
                      <a:pt x="9170053" y="3937212"/>
                    </a:lnTo>
                    <a:cubicBezTo>
                      <a:pt x="9174728" y="3948116"/>
                      <a:pt x="9173607" y="3960641"/>
                      <a:pt x="9167072" y="3970543"/>
                    </a:cubicBezTo>
                    <a:cubicBezTo>
                      <a:pt x="9160537" y="3980445"/>
                      <a:pt x="9149462" y="3986399"/>
                      <a:pt x="9137597" y="3986389"/>
                    </a:cubicBezTo>
                    <a:lnTo>
                      <a:pt x="9072545" y="3986389"/>
                    </a:lnTo>
                    <a:cubicBezTo>
                      <a:pt x="9016107" y="3986383"/>
                      <a:pt x="8965101" y="3952749"/>
                      <a:pt x="8942864" y="3900875"/>
                    </a:cubicBezTo>
                    <a:lnTo>
                      <a:pt x="8788841" y="3541536"/>
                    </a:lnTo>
                    <a:cubicBezTo>
                      <a:pt x="8785595" y="3533987"/>
                      <a:pt x="8774236" y="3537162"/>
                      <a:pt x="8775365" y="3545275"/>
                    </a:cubicBezTo>
                    <a:lnTo>
                      <a:pt x="8838371" y="3986389"/>
                    </a:lnTo>
                    <a:lnTo>
                      <a:pt x="8905752" y="4794885"/>
                    </a:lnTo>
                    <a:cubicBezTo>
                      <a:pt x="8906560" y="4804707"/>
                      <a:pt x="8903222" y="4814419"/>
                      <a:pt x="8896548" y="4821670"/>
                    </a:cubicBezTo>
                    <a:cubicBezTo>
                      <a:pt x="8889874" y="4828921"/>
                      <a:pt x="8880470" y="4833049"/>
                      <a:pt x="8870615" y="4833055"/>
                    </a:cubicBezTo>
                    <a:lnTo>
                      <a:pt x="8816781" y="4833055"/>
                    </a:lnTo>
                    <a:cubicBezTo>
                      <a:pt x="8747799" y="4833064"/>
                      <a:pt x="8688922" y="4783199"/>
                      <a:pt x="8677575" y="4715157"/>
                    </a:cubicBezTo>
                    <a:lnTo>
                      <a:pt x="8563204" y="4028158"/>
                    </a:lnTo>
                    <a:cubicBezTo>
                      <a:pt x="8561864" y="4020255"/>
                      <a:pt x="8550575" y="4020255"/>
                      <a:pt x="8549235" y="4028158"/>
                    </a:cubicBezTo>
                    <a:lnTo>
                      <a:pt x="8434794" y="4715157"/>
                    </a:lnTo>
                    <a:cubicBezTo>
                      <a:pt x="8423442" y="4783225"/>
                      <a:pt x="8364525" y="4833098"/>
                      <a:pt x="8295517" y="4833055"/>
                    </a:cubicBezTo>
                    <a:lnTo>
                      <a:pt x="8241683" y="4833055"/>
                    </a:lnTo>
                    <a:cubicBezTo>
                      <a:pt x="8231828" y="4833049"/>
                      <a:pt x="8222424" y="4828921"/>
                      <a:pt x="8215750" y="4821670"/>
                    </a:cubicBezTo>
                    <a:cubicBezTo>
                      <a:pt x="8209076" y="4814419"/>
                      <a:pt x="8205738" y="4804707"/>
                      <a:pt x="8206546" y="4794885"/>
                    </a:cubicBezTo>
                    <a:lnTo>
                      <a:pt x="8273927" y="3986389"/>
                    </a:lnTo>
                    <a:lnTo>
                      <a:pt x="8336933" y="3545275"/>
                    </a:lnTo>
                    <a:moveTo>
                      <a:pt x="10143649" y="2575278"/>
                    </a:moveTo>
                    <a:cubicBezTo>
                      <a:pt x="10026748" y="2575278"/>
                      <a:pt x="9931982" y="2670044"/>
                      <a:pt x="9931982" y="2786944"/>
                    </a:cubicBezTo>
                    <a:lnTo>
                      <a:pt x="9931982" y="2857500"/>
                    </a:lnTo>
                    <a:cubicBezTo>
                      <a:pt x="9931982" y="2974400"/>
                      <a:pt x="10026748" y="3069167"/>
                      <a:pt x="10143649" y="3069167"/>
                    </a:cubicBezTo>
                    <a:cubicBezTo>
                      <a:pt x="10260550" y="3069167"/>
                      <a:pt x="10355316" y="2974400"/>
                      <a:pt x="10355316" y="2857500"/>
                    </a:cubicBezTo>
                    <a:lnTo>
                      <a:pt x="10355316" y="2786944"/>
                    </a:lnTo>
                    <a:cubicBezTo>
                      <a:pt x="10355316" y="2670044"/>
                      <a:pt x="10260550" y="2575278"/>
                      <a:pt x="10143649" y="2575278"/>
                    </a:cubicBezTo>
                    <a:moveTo>
                      <a:pt x="9924433" y="3545275"/>
                    </a:moveTo>
                    <a:cubicBezTo>
                      <a:pt x="9925632" y="3537162"/>
                      <a:pt x="9914203" y="3533987"/>
                      <a:pt x="9911028" y="3541536"/>
                    </a:cubicBezTo>
                    <a:lnTo>
                      <a:pt x="9757004" y="3900875"/>
                    </a:lnTo>
                    <a:cubicBezTo>
                      <a:pt x="9734748" y="3952796"/>
                      <a:pt x="9683672" y="3986439"/>
                      <a:pt x="9627182" y="3986389"/>
                    </a:cubicBezTo>
                    <a:lnTo>
                      <a:pt x="9562130" y="3986389"/>
                    </a:lnTo>
                    <a:cubicBezTo>
                      <a:pt x="9550266" y="3986399"/>
                      <a:pt x="9539191" y="3980445"/>
                      <a:pt x="9532655" y="3970543"/>
                    </a:cubicBezTo>
                    <a:cubicBezTo>
                      <a:pt x="9526120" y="3960641"/>
                      <a:pt x="9525000" y="3948116"/>
                      <a:pt x="9529675" y="3937212"/>
                    </a:cubicBezTo>
                    <a:lnTo>
                      <a:pt x="9720316" y="3492500"/>
                    </a:lnTo>
                    <a:lnTo>
                      <a:pt x="9790448" y="3317099"/>
                    </a:lnTo>
                    <a:cubicBezTo>
                      <a:pt x="9833318" y="3209961"/>
                      <a:pt x="9937094" y="3139715"/>
                      <a:pt x="10052491" y="3139722"/>
                    </a:cubicBezTo>
                    <a:lnTo>
                      <a:pt x="10234807" y="3139722"/>
                    </a:lnTo>
                    <a:cubicBezTo>
                      <a:pt x="10350204" y="3139715"/>
                      <a:pt x="10453980" y="3209961"/>
                      <a:pt x="10496850" y="3317099"/>
                    </a:cubicBezTo>
                    <a:lnTo>
                      <a:pt x="10566982" y="3492500"/>
                    </a:lnTo>
                    <a:lnTo>
                      <a:pt x="10757553" y="3937212"/>
                    </a:lnTo>
                    <a:cubicBezTo>
                      <a:pt x="10762228" y="3948116"/>
                      <a:pt x="10761107" y="3960641"/>
                      <a:pt x="10754572" y="3970543"/>
                    </a:cubicBezTo>
                    <a:cubicBezTo>
                      <a:pt x="10748037" y="3980445"/>
                      <a:pt x="10736962" y="3986399"/>
                      <a:pt x="10725097" y="3986389"/>
                    </a:cubicBezTo>
                    <a:lnTo>
                      <a:pt x="10660045" y="3986389"/>
                    </a:lnTo>
                    <a:cubicBezTo>
                      <a:pt x="10603607" y="3986383"/>
                      <a:pt x="10552601" y="3952749"/>
                      <a:pt x="10530364" y="3900875"/>
                    </a:cubicBezTo>
                    <a:lnTo>
                      <a:pt x="10376341" y="3541536"/>
                    </a:lnTo>
                    <a:cubicBezTo>
                      <a:pt x="10373095" y="3533987"/>
                      <a:pt x="10361736" y="3537162"/>
                      <a:pt x="10362865" y="3545275"/>
                    </a:cubicBezTo>
                    <a:lnTo>
                      <a:pt x="10425871" y="3986389"/>
                    </a:lnTo>
                    <a:lnTo>
                      <a:pt x="10493252" y="4794885"/>
                    </a:lnTo>
                    <a:cubicBezTo>
                      <a:pt x="10494060" y="4804707"/>
                      <a:pt x="10490722" y="4814419"/>
                      <a:pt x="10484048" y="4821670"/>
                    </a:cubicBezTo>
                    <a:cubicBezTo>
                      <a:pt x="10477374" y="4828921"/>
                      <a:pt x="10467970" y="4833049"/>
                      <a:pt x="10458115" y="4833055"/>
                    </a:cubicBezTo>
                    <a:lnTo>
                      <a:pt x="10404281" y="4833055"/>
                    </a:lnTo>
                    <a:cubicBezTo>
                      <a:pt x="10335299" y="4833064"/>
                      <a:pt x="10276422" y="4783199"/>
                      <a:pt x="10265075" y="4715157"/>
                    </a:cubicBezTo>
                    <a:lnTo>
                      <a:pt x="10150704" y="4028158"/>
                    </a:lnTo>
                    <a:cubicBezTo>
                      <a:pt x="10149364" y="4020255"/>
                      <a:pt x="10138075" y="4020255"/>
                      <a:pt x="10136735" y="4028158"/>
                    </a:cubicBezTo>
                    <a:lnTo>
                      <a:pt x="10022294" y="4715157"/>
                    </a:lnTo>
                    <a:cubicBezTo>
                      <a:pt x="10010942" y="4783225"/>
                      <a:pt x="9952025" y="4833098"/>
                      <a:pt x="9883017" y="4833055"/>
                    </a:cubicBezTo>
                    <a:lnTo>
                      <a:pt x="9829183" y="4833055"/>
                    </a:lnTo>
                    <a:cubicBezTo>
                      <a:pt x="9819328" y="4833049"/>
                      <a:pt x="9809924" y="4828921"/>
                      <a:pt x="9803250" y="4821670"/>
                    </a:cubicBezTo>
                    <a:cubicBezTo>
                      <a:pt x="9796576" y="4814419"/>
                      <a:pt x="9793238" y="4804707"/>
                      <a:pt x="9794046" y="4794885"/>
                    </a:cubicBezTo>
                    <a:lnTo>
                      <a:pt x="9861427" y="3986389"/>
                    </a:lnTo>
                    <a:lnTo>
                      <a:pt x="9924433" y="3545275"/>
                    </a:lnTo>
                    <a:moveTo>
                      <a:pt x="11731149" y="2575278"/>
                    </a:moveTo>
                    <a:cubicBezTo>
                      <a:pt x="11614248" y="2575278"/>
                      <a:pt x="11519482" y="2670044"/>
                      <a:pt x="11519482" y="2786944"/>
                    </a:cubicBezTo>
                    <a:lnTo>
                      <a:pt x="11519482" y="2857500"/>
                    </a:lnTo>
                    <a:cubicBezTo>
                      <a:pt x="11519482" y="2974400"/>
                      <a:pt x="11614248" y="3069167"/>
                      <a:pt x="11731149" y="3069167"/>
                    </a:cubicBezTo>
                    <a:cubicBezTo>
                      <a:pt x="11848050" y="3069167"/>
                      <a:pt x="11942816" y="2974400"/>
                      <a:pt x="11942816" y="2857500"/>
                    </a:cubicBezTo>
                    <a:lnTo>
                      <a:pt x="11942816" y="2786944"/>
                    </a:lnTo>
                    <a:cubicBezTo>
                      <a:pt x="11942816" y="2670044"/>
                      <a:pt x="11848050" y="2575278"/>
                      <a:pt x="11731149" y="2575278"/>
                    </a:cubicBezTo>
                    <a:moveTo>
                      <a:pt x="11511933" y="3545275"/>
                    </a:moveTo>
                    <a:cubicBezTo>
                      <a:pt x="11513132" y="3537162"/>
                      <a:pt x="11501703" y="3533987"/>
                      <a:pt x="11498528" y="3541536"/>
                    </a:cubicBezTo>
                    <a:lnTo>
                      <a:pt x="11344504" y="3900875"/>
                    </a:lnTo>
                    <a:cubicBezTo>
                      <a:pt x="11322248" y="3952796"/>
                      <a:pt x="11271172" y="3986439"/>
                      <a:pt x="11214682" y="3986389"/>
                    </a:cubicBezTo>
                    <a:lnTo>
                      <a:pt x="11149630" y="3986389"/>
                    </a:lnTo>
                    <a:cubicBezTo>
                      <a:pt x="11137766" y="3986399"/>
                      <a:pt x="11126691" y="3980445"/>
                      <a:pt x="11120155" y="3970543"/>
                    </a:cubicBezTo>
                    <a:cubicBezTo>
                      <a:pt x="11113620" y="3960641"/>
                      <a:pt x="11112500" y="3948116"/>
                      <a:pt x="11117175" y="3937212"/>
                    </a:cubicBezTo>
                    <a:lnTo>
                      <a:pt x="11307816" y="3492500"/>
                    </a:lnTo>
                    <a:lnTo>
                      <a:pt x="11377948" y="3317099"/>
                    </a:lnTo>
                    <a:cubicBezTo>
                      <a:pt x="11420818" y="3209961"/>
                      <a:pt x="11524594" y="3139715"/>
                      <a:pt x="11639991" y="3139722"/>
                    </a:cubicBezTo>
                    <a:lnTo>
                      <a:pt x="11822307" y="3139722"/>
                    </a:lnTo>
                    <a:cubicBezTo>
                      <a:pt x="11937704" y="3139715"/>
                      <a:pt x="12041480" y="3209961"/>
                      <a:pt x="12084350" y="3317099"/>
                    </a:cubicBezTo>
                    <a:lnTo>
                      <a:pt x="12154482" y="3492500"/>
                    </a:lnTo>
                    <a:lnTo>
                      <a:pt x="12345053" y="3937212"/>
                    </a:lnTo>
                    <a:cubicBezTo>
                      <a:pt x="12349728" y="3948116"/>
                      <a:pt x="12348607" y="3960641"/>
                      <a:pt x="12342072" y="3970543"/>
                    </a:cubicBezTo>
                    <a:cubicBezTo>
                      <a:pt x="12335537" y="3980445"/>
                      <a:pt x="12324462" y="3986399"/>
                      <a:pt x="12312597" y="3986389"/>
                    </a:cubicBezTo>
                    <a:lnTo>
                      <a:pt x="12247545" y="3986389"/>
                    </a:lnTo>
                    <a:cubicBezTo>
                      <a:pt x="12191107" y="3986383"/>
                      <a:pt x="12140101" y="3952749"/>
                      <a:pt x="12117864" y="3900875"/>
                    </a:cubicBezTo>
                    <a:lnTo>
                      <a:pt x="11963841" y="3541536"/>
                    </a:lnTo>
                    <a:cubicBezTo>
                      <a:pt x="11960595" y="3533987"/>
                      <a:pt x="11949236" y="3537162"/>
                      <a:pt x="11950365" y="3545275"/>
                    </a:cubicBezTo>
                    <a:lnTo>
                      <a:pt x="12013371" y="3986389"/>
                    </a:lnTo>
                    <a:lnTo>
                      <a:pt x="12080752" y="4794885"/>
                    </a:lnTo>
                    <a:cubicBezTo>
                      <a:pt x="12081560" y="4804707"/>
                      <a:pt x="12078222" y="4814419"/>
                      <a:pt x="12071548" y="4821670"/>
                    </a:cubicBezTo>
                    <a:cubicBezTo>
                      <a:pt x="12064874" y="4828921"/>
                      <a:pt x="12055470" y="4833049"/>
                      <a:pt x="12045615" y="4833055"/>
                    </a:cubicBezTo>
                    <a:lnTo>
                      <a:pt x="11991781" y="4833055"/>
                    </a:lnTo>
                    <a:cubicBezTo>
                      <a:pt x="11922799" y="4833064"/>
                      <a:pt x="11863922" y="4783199"/>
                      <a:pt x="11852575" y="4715157"/>
                    </a:cubicBezTo>
                    <a:lnTo>
                      <a:pt x="11738204" y="4028158"/>
                    </a:lnTo>
                    <a:cubicBezTo>
                      <a:pt x="11736864" y="4020255"/>
                      <a:pt x="11725575" y="4020255"/>
                      <a:pt x="11724235" y="4028158"/>
                    </a:cubicBezTo>
                    <a:lnTo>
                      <a:pt x="11609794" y="4715157"/>
                    </a:lnTo>
                    <a:cubicBezTo>
                      <a:pt x="11598442" y="4783225"/>
                      <a:pt x="11539525" y="4833098"/>
                      <a:pt x="11470517" y="4833055"/>
                    </a:cubicBezTo>
                    <a:lnTo>
                      <a:pt x="11416683" y="4833055"/>
                    </a:lnTo>
                    <a:cubicBezTo>
                      <a:pt x="11406828" y="4833049"/>
                      <a:pt x="11397424" y="4828921"/>
                      <a:pt x="11390750" y="4821670"/>
                    </a:cubicBezTo>
                    <a:cubicBezTo>
                      <a:pt x="11384076" y="4814419"/>
                      <a:pt x="11380738" y="4804707"/>
                      <a:pt x="11381546" y="4794885"/>
                    </a:cubicBezTo>
                    <a:lnTo>
                      <a:pt x="11448927" y="3986389"/>
                    </a:lnTo>
                    <a:lnTo>
                      <a:pt x="11511933" y="3545275"/>
                    </a:lnTo>
                    <a:moveTo>
                      <a:pt x="13318649" y="2575278"/>
                    </a:moveTo>
                    <a:cubicBezTo>
                      <a:pt x="13201749" y="2575278"/>
                      <a:pt x="13106983" y="2670044"/>
                      <a:pt x="13106983" y="2786944"/>
                    </a:cubicBezTo>
                    <a:lnTo>
                      <a:pt x="13106983" y="2857500"/>
                    </a:lnTo>
                    <a:cubicBezTo>
                      <a:pt x="13106983" y="2974400"/>
                      <a:pt x="13201749" y="3069167"/>
                      <a:pt x="13318649" y="3069167"/>
                    </a:cubicBezTo>
                    <a:cubicBezTo>
                      <a:pt x="13435549" y="3069167"/>
                      <a:pt x="13530315" y="2974400"/>
                      <a:pt x="13530315" y="2857500"/>
                    </a:cubicBezTo>
                    <a:lnTo>
                      <a:pt x="13530315" y="2786944"/>
                    </a:lnTo>
                    <a:cubicBezTo>
                      <a:pt x="13530315" y="2670044"/>
                      <a:pt x="13435549" y="2575278"/>
                      <a:pt x="13318649" y="2575278"/>
                    </a:cubicBezTo>
                    <a:moveTo>
                      <a:pt x="13099433" y="3545275"/>
                    </a:moveTo>
                    <a:cubicBezTo>
                      <a:pt x="13100633" y="3537162"/>
                      <a:pt x="13089203" y="3533987"/>
                      <a:pt x="13086028" y="3541536"/>
                    </a:cubicBezTo>
                    <a:lnTo>
                      <a:pt x="12932004" y="3900875"/>
                    </a:lnTo>
                    <a:cubicBezTo>
                      <a:pt x="12909748" y="3952796"/>
                      <a:pt x="12858672" y="3986439"/>
                      <a:pt x="12802182" y="3986389"/>
                    </a:cubicBezTo>
                    <a:lnTo>
                      <a:pt x="12737130" y="3986389"/>
                    </a:lnTo>
                    <a:cubicBezTo>
                      <a:pt x="12725266" y="3986399"/>
                      <a:pt x="12714191" y="3980445"/>
                      <a:pt x="12707655" y="3970543"/>
                    </a:cubicBezTo>
                    <a:cubicBezTo>
                      <a:pt x="12701120" y="3960641"/>
                      <a:pt x="12700000" y="3948116"/>
                      <a:pt x="12704675" y="3937212"/>
                    </a:cubicBezTo>
                    <a:lnTo>
                      <a:pt x="12895316" y="3492500"/>
                    </a:lnTo>
                    <a:lnTo>
                      <a:pt x="12965448" y="3317099"/>
                    </a:lnTo>
                    <a:cubicBezTo>
                      <a:pt x="13008318" y="3209961"/>
                      <a:pt x="13112094" y="3139715"/>
                      <a:pt x="13227492" y="3139722"/>
                    </a:cubicBezTo>
                    <a:lnTo>
                      <a:pt x="13409806" y="3139722"/>
                    </a:lnTo>
                    <a:cubicBezTo>
                      <a:pt x="13525204" y="3139715"/>
                      <a:pt x="13628980" y="3209961"/>
                      <a:pt x="13671851" y="3317099"/>
                    </a:cubicBezTo>
                    <a:lnTo>
                      <a:pt x="13741983" y="3492500"/>
                    </a:lnTo>
                    <a:lnTo>
                      <a:pt x="13932553" y="3937212"/>
                    </a:lnTo>
                    <a:cubicBezTo>
                      <a:pt x="13937227" y="3948116"/>
                      <a:pt x="13936107" y="3960641"/>
                      <a:pt x="13929573" y="3970543"/>
                    </a:cubicBezTo>
                    <a:cubicBezTo>
                      <a:pt x="13923037" y="3980445"/>
                      <a:pt x="13911962" y="3986399"/>
                      <a:pt x="13900097" y="3986389"/>
                    </a:cubicBezTo>
                    <a:lnTo>
                      <a:pt x="13835045" y="3986389"/>
                    </a:lnTo>
                    <a:cubicBezTo>
                      <a:pt x="13778607" y="3986383"/>
                      <a:pt x="13727601" y="3952749"/>
                      <a:pt x="13705363" y="3900875"/>
                    </a:cubicBezTo>
                    <a:lnTo>
                      <a:pt x="13551342" y="3541536"/>
                    </a:lnTo>
                    <a:cubicBezTo>
                      <a:pt x="13548095" y="3533987"/>
                      <a:pt x="13536736" y="3537162"/>
                      <a:pt x="13537865" y="3545275"/>
                    </a:cubicBezTo>
                    <a:lnTo>
                      <a:pt x="13600872" y="3986389"/>
                    </a:lnTo>
                    <a:lnTo>
                      <a:pt x="13668252" y="4794885"/>
                    </a:lnTo>
                    <a:cubicBezTo>
                      <a:pt x="13669060" y="4804707"/>
                      <a:pt x="13665722" y="4814419"/>
                      <a:pt x="13659048" y="4821670"/>
                    </a:cubicBezTo>
                    <a:cubicBezTo>
                      <a:pt x="13652374" y="4828921"/>
                      <a:pt x="13642970" y="4833049"/>
                      <a:pt x="13633115" y="4833055"/>
                    </a:cubicBezTo>
                    <a:lnTo>
                      <a:pt x="13579281" y="4833055"/>
                    </a:lnTo>
                    <a:cubicBezTo>
                      <a:pt x="13510299" y="4833064"/>
                      <a:pt x="13451422" y="4783199"/>
                      <a:pt x="13440076" y="4715157"/>
                    </a:cubicBezTo>
                    <a:lnTo>
                      <a:pt x="13325704" y="4028158"/>
                    </a:lnTo>
                    <a:cubicBezTo>
                      <a:pt x="13324363" y="4020255"/>
                      <a:pt x="13313076" y="4020255"/>
                      <a:pt x="13311735" y="4028158"/>
                    </a:cubicBezTo>
                    <a:lnTo>
                      <a:pt x="13197294" y="4715157"/>
                    </a:lnTo>
                    <a:cubicBezTo>
                      <a:pt x="13185942" y="4783225"/>
                      <a:pt x="13127025" y="4833098"/>
                      <a:pt x="13058017" y="4833055"/>
                    </a:cubicBezTo>
                    <a:lnTo>
                      <a:pt x="13004183" y="4833055"/>
                    </a:lnTo>
                    <a:cubicBezTo>
                      <a:pt x="12994328" y="4833049"/>
                      <a:pt x="12984924" y="4828921"/>
                      <a:pt x="12978250" y="4821670"/>
                    </a:cubicBezTo>
                    <a:cubicBezTo>
                      <a:pt x="12971576" y="4814419"/>
                      <a:pt x="12968239" y="4804707"/>
                      <a:pt x="12969046" y="4794885"/>
                    </a:cubicBezTo>
                    <a:lnTo>
                      <a:pt x="13036427" y="3986389"/>
                    </a:lnTo>
                    <a:lnTo>
                      <a:pt x="13099433" y="3545275"/>
                    </a:lnTo>
                    <a:moveTo>
                      <a:pt x="14906149" y="2575278"/>
                    </a:moveTo>
                    <a:cubicBezTo>
                      <a:pt x="14789249" y="2575278"/>
                      <a:pt x="14694483" y="2670044"/>
                      <a:pt x="14694483" y="2786944"/>
                    </a:cubicBezTo>
                    <a:lnTo>
                      <a:pt x="14694483" y="2857500"/>
                    </a:lnTo>
                    <a:cubicBezTo>
                      <a:pt x="14694483" y="2974400"/>
                      <a:pt x="14789249" y="3069167"/>
                      <a:pt x="14906149" y="3069167"/>
                    </a:cubicBezTo>
                    <a:cubicBezTo>
                      <a:pt x="15023049" y="3069167"/>
                      <a:pt x="15117815" y="2974400"/>
                      <a:pt x="15117815" y="2857500"/>
                    </a:cubicBezTo>
                    <a:lnTo>
                      <a:pt x="15117815" y="2786944"/>
                    </a:lnTo>
                    <a:cubicBezTo>
                      <a:pt x="15117815" y="2670044"/>
                      <a:pt x="15023049" y="2575278"/>
                      <a:pt x="14906149" y="2575278"/>
                    </a:cubicBezTo>
                    <a:moveTo>
                      <a:pt x="14686933" y="3545275"/>
                    </a:moveTo>
                    <a:cubicBezTo>
                      <a:pt x="14688133" y="3537162"/>
                      <a:pt x="14676703" y="3533987"/>
                      <a:pt x="14673528" y="3541536"/>
                    </a:cubicBezTo>
                    <a:lnTo>
                      <a:pt x="14519504" y="3900875"/>
                    </a:lnTo>
                    <a:cubicBezTo>
                      <a:pt x="14497248" y="3952796"/>
                      <a:pt x="14446172" y="3986439"/>
                      <a:pt x="14389683" y="3986389"/>
                    </a:cubicBezTo>
                    <a:lnTo>
                      <a:pt x="14324629" y="3986389"/>
                    </a:lnTo>
                    <a:cubicBezTo>
                      <a:pt x="14312765" y="3986399"/>
                      <a:pt x="14301690" y="3980445"/>
                      <a:pt x="14295155" y="3970543"/>
                    </a:cubicBezTo>
                    <a:cubicBezTo>
                      <a:pt x="14288619" y="3960641"/>
                      <a:pt x="14287500" y="3948116"/>
                      <a:pt x="14292174" y="3937212"/>
                    </a:cubicBezTo>
                    <a:lnTo>
                      <a:pt x="14482815" y="3492500"/>
                    </a:lnTo>
                    <a:lnTo>
                      <a:pt x="14552947" y="3317099"/>
                    </a:lnTo>
                    <a:cubicBezTo>
                      <a:pt x="14595818" y="3209961"/>
                      <a:pt x="14699594" y="3139715"/>
                      <a:pt x="14814992" y="3139722"/>
                    </a:cubicBezTo>
                    <a:lnTo>
                      <a:pt x="14997306" y="3139722"/>
                    </a:lnTo>
                    <a:cubicBezTo>
                      <a:pt x="15112704" y="3139715"/>
                      <a:pt x="15216480" y="3209961"/>
                      <a:pt x="15259351" y="3317099"/>
                    </a:cubicBezTo>
                    <a:lnTo>
                      <a:pt x="15329483" y="3492500"/>
                    </a:lnTo>
                    <a:lnTo>
                      <a:pt x="15520053" y="3937212"/>
                    </a:lnTo>
                    <a:cubicBezTo>
                      <a:pt x="15524727" y="3948116"/>
                      <a:pt x="15523607" y="3960641"/>
                      <a:pt x="15517073" y="3970543"/>
                    </a:cubicBezTo>
                    <a:cubicBezTo>
                      <a:pt x="15510537" y="3980445"/>
                      <a:pt x="15499462" y="3986399"/>
                      <a:pt x="15487597" y="3986389"/>
                    </a:cubicBezTo>
                    <a:lnTo>
                      <a:pt x="15422545" y="3986389"/>
                    </a:lnTo>
                    <a:cubicBezTo>
                      <a:pt x="15366107" y="3986383"/>
                      <a:pt x="15315101" y="3952749"/>
                      <a:pt x="15292863" y="3900875"/>
                    </a:cubicBezTo>
                    <a:lnTo>
                      <a:pt x="15138842" y="3541536"/>
                    </a:lnTo>
                    <a:cubicBezTo>
                      <a:pt x="15135595" y="3533987"/>
                      <a:pt x="15124236" y="3537162"/>
                      <a:pt x="15125365" y="3545275"/>
                    </a:cubicBezTo>
                    <a:lnTo>
                      <a:pt x="15188372" y="3986389"/>
                    </a:lnTo>
                    <a:lnTo>
                      <a:pt x="15255752" y="4794885"/>
                    </a:lnTo>
                    <a:cubicBezTo>
                      <a:pt x="15256560" y="4804707"/>
                      <a:pt x="15253222" y="4814419"/>
                      <a:pt x="15246548" y="4821670"/>
                    </a:cubicBezTo>
                    <a:cubicBezTo>
                      <a:pt x="15239874" y="4828921"/>
                      <a:pt x="15230470" y="4833049"/>
                      <a:pt x="15220615" y="4833055"/>
                    </a:cubicBezTo>
                    <a:lnTo>
                      <a:pt x="15166781" y="4833055"/>
                    </a:lnTo>
                    <a:cubicBezTo>
                      <a:pt x="15097799" y="4833064"/>
                      <a:pt x="15038922" y="4783199"/>
                      <a:pt x="15027576" y="4715157"/>
                    </a:cubicBezTo>
                    <a:lnTo>
                      <a:pt x="14913204" y="4028158"/>
                    </a:lnTo>
                    <a:cubicBezTo>
                      <a:pt x="14911863" y="4020255"/>
                      <a:pt x="14900576" y="4020255"/>
                      <a:pt x="14899235" y="4028158"/>
                    </a:cubicBezTo>
                    <a:lnTo>
                      <a:pt x="14784794" y="4715157"/>
                    </a:lnTo>
                    <a:cubicBezTo>
                      <a:pt x="14773442" y="4783225"/>
                      <a:pt x="14714525" y="4833098"/>
                      <a:pt x="14645517" y="4833055"/>
                    </a:cubicBezTo>
                    <a:lnTo>
                      <a:pt x="14591683" y="4833055"/>
                    </a:lnTo>
                    <a:cubicBezTo>
                      <a:pt x="14581828" y="4833049"/>
                      <a:pt x="14572425" y="4828921"/>
                      <a:pt x="14565750" y="4821670"/>
                    </a:cubicBezTo>
                    <a:cubicBezTo>
                      <a:pt x="14559076" y="4814419"/>
                      <a:pt x="14555738" y="4804707"/>
                      <a:pt x="14556547" y="4794885"/>
                    </a:cubicBezTo>
                    <a:lnTo>
                      <a:pt x="14623927" y="3986389"/>
                    </a:lnTo>
                    <a:lnTo>
                      <a:pt x="14686933" y="3545275"/>
                    </a:lnTo>
                    <a:moveTo>
                      <a:pt x="16493649" y="2575278"/>
                    </a:moveTo>
                    <a:cubicBezTo>
                      <a:pt x="16376749" y="2575278"/>
                      <a:pt x="16281983" y="2670044"/>
                      <a:pt x="16281983" y="2786944"/>
                    </a:cubicBezTo>
                    <a:lnTo>
                      <a:pt x="16281983" y="2857500"/>
                    </a:lnTo>
                    <a:cubicBezTo>
                      <a:pt x="16281983" y="2974400"/>
                      <a:pt x="16376749" y="3069167"/>
                      <a:pt x="16493649" y="3069167"/>
                    </a:cubicBezTo>
                    <a:cubicBezTo>
                      <a:pt x="16610549" y="3069167"/>
                      <a:pt x="16705315" y="2974400"/>
                      <a:pt x="16705315" y="2857500"/>
                    </a:cubicBezTo>
                    <a:lnTo>
                      <a:pt x="16705315" y="2786944"/>
                    </a:lnTo>
                    <a:cubicBezTo>
                      <a:pt x="16705315" y="2670044"/>
                      <a:pt x="16610549" y="2575278"/>
                      <a:pt x="16493649" y="2575278"/>
                    </a:cubicBezTo>
                    <a:moveTo>
                      <a:pt x="16274433" y="3545275"/>
                    </a:moveTo>
                    <a:cubicBezTo>
                      <a:pt x="16275633" y="3537162"/>
                      <a:pt x="16264203" y="3533987"/>
                      <a:pt x="16261028" y="3541536"/>
                    </a:cubicBezTo>
                    <a:lnTo>
                      <a:pt x="16107004" y="3900875"/>
                    </a:lnTo>
                    <a:cubicBezTo>
                      <a:pt x="16084748" y="3952796"/>
                      <a:pt x="16033672" y="3986439"/>
                      <a:pt x="15977183" y="3986389"/>
                    </a:cubicBezTo>
                    <a:lnTo>
                      <a:pt x="15912129" y="3986389"/>
                    </a:lnTo>
                    <a:cubicBezTo>
                      <a:pt x="15900265" y="3986399"/>
                      <a:pt x="15889190" y="3980445"/>
                      <a:pt x="15882655" y="3970543"/>
                    </a:cubicBezTo>
                    <a:cubicBezTo>
                      <a:pt x="15876119" y="3960641"/>
                      <a:pt x="15875000" y="3948116"/>
                      <a:pt x="15879674" y="3937212"/>
                    </a:cubicBezTo>
                    <a:lnTo>
                      <a:pt x="16070315" y="3492500"/>
                    </a:lnTo>
                    <a:lnTo>
                      <a:pt x="16140447" y="3317099"/>
                    </a:lnTo>
                    <a:cubicBezTo>
                      <a:pt x="16183318" y="3209961"/>
                      <a:pt x="16287094" y="3139715"/>
                      <a:pt x="16402492" y="3139722"/>
                    </a:cubicBezTo>
                    <a:lnTo>
                      <a:pt x="16584806" y="3139722"/>
                    </a:lnTo>
                    <a:cubicBezTo>
                      <a:pt x="16700204" y="3139715"/>
                      <a:pt x="16803980" y="3209961"/>
                      <a:pt x="16846851" y="3317099"/>
                    </a:cubicBezTo>
                    <a:lnTo>
                      <a:pt x="16916983" y="3492500"/>
                    </a:lnTo>
                    <a:lnTo>
                      <a:pt x="17107553" y="3937212"/>
                    </a:lnTo>
                    <a:cubicBezTo>
                      <a:pt x="17112227" y="3948116"/>
                      <a:pt x="17111107" y="3960641"/>
                      <a:pt x="17104573" y="3970543"/>
                    </a:cubicBezTo>
                    <a:cubicBezTo>
                      <a:pt x="17098037" y="3980445"/>
                      <a:pt x="17086962" y="3986399"/>
                      <a:pt x="17075097" y="3986389"/>
                    </a:cubicBezTo>
                    <a:lnTo>
                      <a:pt x="17010045" y="3986389"/>
                    </a:lnTo>
                    <a:cubicBezTo>
                      <a:pt x="16953607" y="3986383"/>
                      <a:pt x="16902601" y="3952749"/>
                      <a:pt x="16880363" y="3900875"/>
                    </a:cubicBezTo>
                    <a:lnTo>
                      <a:pt x="16726342" y="3541536"/>
                    </a:lnTo>
                    <a:cubicBezTo>
                      <a:pt x="16723095" y="3533987"/>
                      <a:pt x="16711736" y="3537162"/>
                      <a:pt x="16712865" y="3545275"/>
                    </a:cubicBezTo>
                    <a:lnTo>
                      <a:pt x="16775872" y="3986389"/>
                    </a:lnTo>
                    <a:lnTo>
                      <a:pt x="16843252" y="4794885"/>
                    </a:lnTo>
                    <a:cubicBezTo>
                      <a:pt x="16844060" y="4804707"/>
                      <a:pt x="16840722" y="4814419"/>
                      <a:pt x="16834048" y="4821670"/>
                    </a:cubicBezTo>
                    <a:cubicBezTo>
                      <a:pt x="16827374" y="4828921"/>
                      <a:pt x="16817970" y="4833049"/>
                      <a:pt x="16808115" y="4833055"/>
                    </a:cubicBezTo>
                    <a:lnTo>
                      <a:pt x="16754281" y="4833055"/>
                    </a:lnTo>
                    <a:cubicBezTo>
                      <a:pt x="16685299" y="4833064"/>
                      <a:pt x="16626422" y="4783199"/>
                      <a:pt x="16615076" y="4715157"/>
                    </a:cubicBezTo>
                    <a:lnTo>
                      <a:pt x="16500704" y="4028158"/>
                    </a:lnTo>
                    <a:cubicBezTo>
                      <a:pt x="16499363" y="4020255"/>
                      <a:pt x="16488076" y="4020255"/>
                      <a:pt x="16486735" y="4028158"/>
                    </a:cubicBezTo>
                    <a:lnTo>
                      <a:pt x="16372294" y="4715157"/>
                    </a:lnTo>
                    <a:cubicBezTo>
                      <a:pt x="16360942" y="4783225"/>
                      <a:pt x="16302025" y="4833098"/>
                      <a:pt x="16233017" y="4833055"/>
                    </a:cubicBezTo>
                    <a:lnTo>
                      <a:pt x="16179183" y="4833055"/>
                    </a:lnTo>
                    <a:cubicBezTo>
                      <a:pt x="16169328" y="4833049"/>
                      <a:pt x="16159925" y="4828921"/>
                      <a:pt x="16153250" y="4821670"/>
                    </a:cubicBezTo>
                    <a:cubicBezTo>
                      <a:pt x="16146576" y="4814419"/>
                      <a:pt x="16143238" y="4804707"/>
                      <a:pt x="16144047" y="4794885"/>
                    </a:cubicBezTo>
                    <a:lnTo>
                      <a:pt x="16211427" y="3986389"/>
                    </a:lnTo>
                    <a:lnTo>
                      <a:pt x="16274433" y="3545275"/>
                    </a:lnTo>
                    <a:moveTo>
                      <a:pt x="18081149" y="2575278"/>
                    </a:moveTo>
                    <a:cubicBezTo>
                      <a:pt x="17964249" y="2575278"/>
                      <a:pt x="17869483" y="2670044"/>
                      <a:pt x="17869483" y="2786944"/>
                    </a:cubicBezTo>
                    <a:lnTo>
                      <a:pt x="17869483" y="2857500"/>
                    </a:lnTo>
                    <a:cubicBezTo>
                      <a:pt x="17869483" y="2974400"/>
                      <a:pt x="17964249" y="3069167"/>
                      <a:pt x="18081149" y="3069167"/>
                    </a:cubicBezTo>
                    <a:cubicBezTo>
                      <a:pt x="18198049" y="3069167"/>
                      <a:pt x="18292815" y="2974400"/>
                      <a:pt x="18292815" y="2857500"/>
                    </a:cubicBezTo>
                    <a:lnTo>
                      <a:pt x="18292815" y="2786944"/>
                    </a:lnTo>
                    <a:cubicBezTo>
                      <a:pt x="18292815" y="2670044"/>
                      <a:pt x="18198049" y="2575278"/>
                      <a:pt x="18081149" y="2575278"/>
                    </a:cubicBezTo>
                    <a:moveTo>
                      <a:pt x="17861933" y="3545275"/>
                    </a:moveTo>
                    <a:cubicBezTo>
                      <a:pt x="17863133" y="3537162"/>
                      <a:pt x="17851703" y="3533987"/>
                      <a:pt x="17848528" y="3541536"/>
                    </a:cubicBezTo>
                    <a:lnTo>
                      <a:pt x="17694504" y="3900875"/>
                    </a:lnTo>
                    <a:cubicBezTo>
                      <a:pt x="17672248" y="3952796"/>
                      <a:pt x="17621172" y="3986439"/>
                      <a:pt x="17564683" y="3986389"/>
                    </a:cubicBezTo>
                    <a:lnTo>
                      <a:pt x="17499629" y="3986389"/>
                    </a:lnTo>
                    <a:cubicBezTo>
                      <a:pt x="17487765" y="3986399"/>
                      <a:pt x="17476690" y="3980445"/>
                      <a:pt x="17470155" y="3970543"/>
                    </a:cubicBezTo>
                    <a:cubicBezTo>
                      <a:pt x="17463619" y="3960641"/>
                      <a:pt x="17462500" y="3948116"/>
                      <a:pt x="17467174" y="3937212"/>
                    </a:cubicBezTo>
                    <a:lnTo>
                      <a:pt x="17657815" y="3492500"/>
                    </a:lnTo>
                    <a:lnTo>
                      <a:pt x="17727947" y="3317099"/>
                    </a:lnTo>
                    <a:cubicBezTo>
                      <a:pt x="17770818" y="3209961"/>
                      <a:pt x="17874594" y="3139715"/>
                      <a:pt x="17989992" y="3139722"/>
                    </a:cubicBezTo>
                    <a:lnTo>
                      <a:pt x="18172306" y="3139722"/>
                    </a:lnTo>
                    <a:cubicBezTo>
                      <a:pt x="18287704" y="3139715"/>
                      <a:pt x="18391480" y="3209961"/>
                      <a:pt x="18434351" y="3317099"/>
                    </a:cubicBezTo>
                    <a:lnTo>
                      <a:pt x="18504483" y="3492500"/>
                    </a:lnTo>
                    <a:lnTo>
                      <a:pt x="18695053" y="3937212"/>
                    </a:lnTo>
                    <a:cubicBezTo>
                      <a:pt x="18699727" y="3948116"/>
                      <a:pt x="18698607" y="3960641"/>
                      <a:pt x="18692073" y="3970543"/>
                    </a:cubicBezTo>
                    <a:cubicBezTo>
                      <a:pt x="18685537" y="3980445"/>
                      <a:pt x="18674462" y="3986399"/>
                      <a:pt x="18662597" y="3986389"/>
                    </a:cubicBezTo>
                    <a:lnTo>
                      <a:pt x="18597545" y="3986389"/>
                    </a:lnTo>
                    <a:cubicBezTo>
                      <a:pt x="18541107" y="3986383"/>
                      <a:pt x="18490101" y="3952749"/>
                      <a:pt x="18467863" y="3900875"/>
                    </a:cubicBezTo>
                    <a:lnTo>
                      <a:pt x="18313842" y="3541536"/>
                    </a:lnTo>
                    <a:cubicBezTo>
                      <a:pt x="18310595" y="3533987"/>
                      <a:pt x="18299236" y="3537162"/>
                      <a:pt x="18300365" y="3545275"/>
                    </a:cubicBezTo>
                    <a:lnTo>
                      <a:pt x="18363372" y="3986389"/>
                    </a:lnTo>
                    <a:lnTo>
                      <a:pt x="18430752" y="4794885"/>
                    </a:lnTo>
                    <a:cubicBezTo>
                      <a:pt x="18431560" y="4804707"/>
                      <a:pt x="18428222" y="4814419"/>
                      <a:pt x="18421548" y="4821670"/>
                    </a:cubicBezTo>
                    <a:cubicBezTo>
                      <a:pt x="18414874" y="4828921"/>
                      <a:pt x="18405470" y="4833049"/>
                      <a:pt x="18395615" y="4833055"/>
                    </a:cubicBezTo>
                    <a:lnTo>
                      <a:pt x="18341781" y="4833055"/>
                    </a:lnTo>
                    <a:cubicBezTo>
                      <a:pt x="18272799" y="4833064"/>
                      <a:pt x="18213922" y="4783199"/>
                      <a:pt x="18202576" y="4715157"/>
                    </a:cubicBezTo>
                    <a:lnTo>
                      <a:pt x="18088204" y="4028158"/>
                    </a:lnTo>
                    <a:cubicBezTo>
                      <a:pt x="18086863" y="4020255"/>
                      <a:pt x="18075576" y="4020255"/>
                      <a:pt x="18074235" y="4028158"/>
                    </a:cubicBezTo>
                    <a:lnTo>
                      <a:pt x="17959794" y="4715157"/>
                    </a:lnTo>
                    <a:cubicBezTo>
                      <a:pt x="17948442" y="4783225"/>
                      <a:pt x="17889525" y="4833098"/>
                      <a:pt x="17820517" y="4833055"/>
                    </a:cubicBezTo>
                    <a:lnTo>
                      <a:pt x="17766683" y="4833055"/>
                    </a:lnTo>
                    <a:cubicBezTo>
                      <a:pt x="17756828" y="4833049"/>
                      <a:pt x="17747425" y="4828921"/>
                      <a:pt x="17740750" y="4821670"/>
                    </a:cubicBezTo>
                    <a:cubicBezTo>
                      <a:pt x="17734076" y="4814419"/>
                      <a:pt x="17730738" y="4804707"/>
                      <a:pt x="17731547" y="4794885"/>
                    </a:cubicBezTo>
                    <a:lnTo>
                      <a:pt x="17798927" y="3986389"/>
                    </a:lnTo>
                    <a:lnTo>
                      <a:pt x="17861933" y="3545275"/>
                    </a:lnTo>
                  </a:path>
                </a:pathLst>
              </a:custGeom>
              <a:solidFill>
                <a:srgbClr val="FFFFFF"/>
              </a:solidFill>
            </p:spPr>
          </p:sp>
          <p:sp>
            <p:nvSpPr>
              <p:cNvPr id="12" name="Freeform 12"/>
              <p:cNvSpPr/>
              <p:nvPr/>
            </p:nvSpPr>
            <p:spPr>
              <a:xfrm>
                <a:off x="16351" y="2575278"/>
                <a:ext cx="25049727" cy="4833099"/>
              </a:xfrm>
              <a:custGeom>
                <a:avLst/>
                <a:gdLst/>
                <a:ahLst/>
                <a:cxnLst/>
                <a:rect l="l" t="t" r="r" b="b"/>
                <a:pathLst>
                  <a:path w="25049727" h="4833099">
                    <a:moveTo>
                      <a:pt x="19668649" y="0"/>
                    </a:moveTo>
                    <a:cubicBezTo>
                      <a:pt x="19551749" y="0"/>
                      <a:pt x="19456983" y="94766"/>
                      <a:pt x="19456983" y="211666"/>
                    </a:cubicBezTo>
                    <a:lnTo>
                      <a:pt x="19456983" y="282222"/>
                    </a:lnTo>
                    <a:cubicBezTo>
                      <a:pt x="19456983" y="399122"/>
                      <a:pt x="19551749" y="493889"/>
                      <a:pt x="19668649" y="493889"/>
                    </a:cubicBezTo>
                    <a:cubicBezTo>
                      <a:pt x="19785549" y="493889"/>
                      <a:pt x="19880315" y="399122"/>
                      <a:pt x="19880315" y="282222"/>
                    </a:cubicBezTo>
                    <a:lnTo>
                      <a:pt x="19880315" y="211666"/>
                    </a:lnTo>
                    <a:cubicBezTo>
                      <a:pt x="19880315" y="94766"/>
                      <a:pt x="19785549" y="0"/>
                      <a:pt x="19668649" y="0"/>
                    </a:cubicBezTo>
                    <a:moveTo>
                      <a:pt x="19449433" y="969997"/>
                    </a:moveTo>
                    <a:cubicBezTo>
                      <a:pt x="19450633" y="961884"/>
                      <a:pt x="19439203" y="958709"/>
                      <a:pt x="19436028" y="966258"/>
                    </a:cubicBezTo>
                    <a:lnTo>
                      <a:pt x="19282004" y="1325597"/>
                    </a:lnTo>
                    <a:cubicBezTo>
                      <a:pt x="19259748" y="1377518"/>
                      <a:pt x="19208672" y="1411161"/>
                      <a:pt x="19152183" y="1411111"/>
                    </a:cubicBezTo>
                    <a:lnTo>
                      <a:pt x="19087129" y="1411111"/>
                    </a:lnTo>
                    <a:cubicBezTo>
                      <a:pt x="19075265" y="1411121"/>
                      <a:pt x="19064190" y="1405167"/>
                      <a:pt x="19057655" y="1395265"/>
                    </a:cubicBezTo>
                    <a:cubicBezTo>
                      <a:pt x="19051119" y="1385363"/>
                      <a:pt x="19050000" y="1372838"/>
                      <a:pt x="19054674" y="1361934"/>
                    </a:cubicBezTo>
                    <a:lnTo>
                      <a:pt x="19245315" y="917222"/>
                    </a:lnTo>
                    <a:lnTo>
                      <a:pt x="19315447" y="741821"/>
                    </a:lnTo>
                    <a:cubicBezTo>
                      <a:pt x="19358318" y="634683"/>
                      <a:pt x="19462094" y="564437"/>
                      <a:pt x="19577492" y="564444"/>
                    </a:cubicBezTo>
                    <a:lnTo>
                      <a:pt x="19759806" y="564444"/>
                    </a:lnTo>
                    <a:cubicBezTo>
                      <a:pt x="19875204" y="564437"/>
                      <a:pt x="19978980" y="634683"/>
                      <a:pt x="20021851" y="741821"/>
                    </a:cubicBezTo>
                    <a:lnTo>
                      <a:pt x="20091983" y="917222"/>
                    </a:lnTo>
                    <a:lnTo>
                      <a:pt x="20282553" y="1361934"/>
                    </a:lnTo>
                    <a:cubicBezTo>
                      <a:pt x="20287227" y="1372838"/>
                      <a:pt x="20286107" y="1385363"/>
                      <a:pt x="20279573" y="1395265"/>
                    </a:cubicBezTo>
                    <a:cubicBezTo>
                      <a:pt x="20273037" y="1405167"/>
                      <a:pt x="20261962" y="1411121"/>
                      <a:pt x="20250097" y="1411111"/>
                    </a:cubicBezTo>
                    <a:lnTo>
                      <a:pt x="20185045" y="1411111"/>
                    </a:lnTo>
                    <a:cubicBezTo>
                      <a:pt x="20128607" y="1411105"/>
                      <a:pt x="20077601" y="1377471"/>
                      <a:pt x="20055363" y="1325597"/>
                    </a:cubicBezTo>
                    <a:lnTo>
                      <a:pt x="19901342" y="966258"/>
                    </a:lnTo>
                    <a:cubicBezTo>
                      <a:pt x="19898095" y="958709"/>
                      <a:pt x="19886736" y="961884"/>
                      <a:pt x="19887865" y="969997"/>
                    </a:cubicBezTo>
                    <a:lnTo>
                      <a:pt x="19950872" y="1411111"/>
                    </a:lnTo>
                    <a:lnTo>
                      <a:pt x="20018252" y="2219607"/>
                    </a:lnTo>
                    <a:cubicBezTo>
                      <a:pt x="20019060" y="2229429"/>
                      <a:pt x="20015722" y="2239141"/>
                      <a:pt x="20009048" y="2246392"/>
                    </a:cubicBezTo>
                    <a:cubicBezTo>
                      <a:pt x="20002374" y="2253643"/>
                      <a:pt x="19992970" y="2257771"/>
                      <a:pt x="19983115" y="2257777"/>
                    </a:cubicBezTo>
                    <a:lnTo>
                      <a:pt x="19929281" y="2257777"/>
                    </a:lnTo>
                    <a:cubicBezTo>
                      <a:pt x="19860299" y="2257786"/>
                      <a:pt x="19801422" y="2207921"/>
                      <a:pt x="19790076" y="2139879"/>
                    </a:cubicBezTo>
                    <a:lnTo>
                      <a:pt x="19675704" y="1452880"/>
                    </a:lnTo>
                    <a:cubicBezTo>
                      <a:pt x="19674363" y="1444977"/>
                      <a:pt x="19663076" y="1444977"/>
                      <a:pt x="19661735" y="1452880"/>
                    </a:cubicBezTo>
                    <a:lnTo>
                      <a:pt x="19547294" y="2139879"/>
                    </a:lnTo>
                    <a:cubicBezTo>
                      <a:pt x="19535942" y="2207947"/>
                      <a:pt x="19477025" y="2257820"/>
                      <a:pt x="19408017" y="2257777"/>
                    </a:cubicBezTo>
                    <a:lnTo>
                      <a:pt x="19354183" y="2257777"/>
                    </a:lnTo>
                    <a:cubicBezTo>
                      <a:pt x="19344328" y="2257771"/>
                      <a:pt x="19334925" y="2253643"/>
                      <a:pt x="19328250" y="2246392"/>
                    </a:cubicBezTo>
                    <a:cubicBezTo>
                      <a:pt x="19321576" y="2239141"/>
                      <a:pt x="19318238" y="2229429"/>
                      <a:pt x="19319047" y="2219607"/>
                    </a:cubicBezTo>
                    <a:lnTo>
                      <a:pt x="19386427" y="1411111"/>
                    </a:lnTo>
                    <a:lnTo>
                      <a:pt x="19449433" y="969997"/>
                    </a:lnTo>
                    <a:moveTo>
                      <a:pt x="21256149" y="0"/>
                    </a:moveTo>
                    <a:cubicBezTo>
                      <a:pt x="21139249" y="0"/>
                      <a:pt x="21044483" y="94766"/>
                      <a:pt x="21044483" y="211666"/>
                    </a:cubicBezTo>
                    <a:lnTo>
                      <a:pt x="21044483" y="282222"/>
                    </a:lnTo>
                    <a:cubicBezTo>
                      <a:pt x="21044483" y="399122"/>
                      <a:pt x="21139249" y="493889"/>
                      <a:pt x="21256149" y="493889"/>
                    </a:cubicBezTo>
                    <a:cubicBezTo>
                      <a:pt x="21373049" y="493889"/>
                      <a:pt x="21467815" y="399122"/>
                      <a:pt x="21467815" y="282222"/>
                    </a:cubicBezTo>
                    <a:lnTo>
                      <a:pt x="21467815" y="211666"/>
                    </a:lnTo>
                    <a:cubicBezTo>
                      <a:pt x="21467815" y="94766"/>
                      <a:pt x="21373049" y="0"/>
                      <a:pt x="21256149" y="0"/>
                    </a:cubicBezTo>
                    <a:moveTo>
                      <a:pt x="21036933" y="969997"/>
                    </a:moveTo>
                    <a:cubicBezTo>
                      <a:pt x="21038133" y="961884"/>
                      <a:pt x="21026703" y="958709"/>
                      <a:pt x="21023528" y="966258"/>
                    </a:cubicBezTo>
                    <a:lnTo>
                      <a:pt x="20869504" y="1325597"/>
                    </a:lnTo>
                    <a:cubicBezTo>
                      <a:pt x="20847248" y="1377518"/>
                      <a:pt x="20796172" y="1411161"/>
                      <a:pt x="20739683" y="1411111"/>
                    </a:cubicBezTo>
                    <a:lnTo>
                      <a:pt x="20674629" y="1411111"/>
                    </a:lnTo>
                    <a:cubicBezTo>
                      <a:pt x="20662765" y="1411121"/>
                      <a:pt x="20651690" y="1405167"/>
                      <a:pt x="20645155" y="1395265"/>
                    </a:cubicBezTo>
                    <a:cubicBezTo>
                      <a:pt x="20638619" y="1385363"/>
                      <a:pt x="20637500" y="1372838"/>
                      <a:pt x="20642174" y="1361934"/>
                    </a:cubicBezTo>
                    <a:lnTo>
                      <a:pt x="20832815" y="917222"/>
                    </a:lnTo>
                    <a:lnTo>
                      <a:pt x="20902947" y="741821"/>
                    </a:lnTo>
                    <a:cubicBezTo>
                      <a:pt x="20945818" y="634683"/>
                      <a:pt x="21049594" y="564437"/>
                      <a:pt x="21164992" y="564444"/>
                    </a:cubicBezTo>
                    <a:lnTo>
                      <a:pt x="21347306" y="564444"/>
                    </a:lnTo>
                    <a:cubicBezTo>
                      <a:pt x="21462704" y="564437"/>
                      <a:pt x="21566480" y="634683"/>
                      <a:pt x="21609351" y="741821"/>
                    </a:cubicBezTo>
                    <a:lnTo>
                      <a:pt x="21679483" y="917222"/>
                    </a:lnTo>
                    <a:lnTo>
                      <a:pt x="21870053" y="1361934"/>
                    </a:lnTo>
                    <a:cubicBezTo>
                      <a:pt x="21874727" y="1372838"/>
                      <a:pt x="21873607" y="1385363"/>
                      <a:pt x="21867073" y="1395265"/>
                    </a:cubicBezTo>
                    <a:cubicBezTo>
                      <a:pt x="21860537" y="1405167"/>
                      <a:pt x="21849462" y="1411121"/>
                      <a:pt x="21837597" y="1411111"/>
                    </a:cubicBezTo>
                    <a:lnTo>
                      <a:pt x="21772545" y="1411111"/>
                    </a:lnTo>
                    <a:cubicBezTo>
                      <a:pt x="21716107" y="1411105"/>
                      <a:pt x="21665101" y="1377471"/>
                      <a:pt x="21642863" y="1325597"/>
                    </a:cubicBezTo>
                    <a:lnTo>
                      <a:pt x="21488842" y="966258"/>
                    </a:lnTo>
                    <a:cubicBezTo>
                      <a:pt x="21485595" y="958709"/>
                      <a:pt x="21474236" y="961884"/>
                      <a:pt x="21475365" y="969997"/>
                    </a:cubicBezTo>
                    <a:lnTo>
                      <a:pt x="21538372" y="1411111"/>
                    </a:lnTo>
                    <a:lnTo>
                      <a:pt x="21605752" y="2219607"/>
                    </a:lnTo>
                    <a:cubicBezTo>
                      <a:pt x="21606560" y="2229429"/>
                      <a:pt x="21603222" y="2239141"/>
                      <a:pt x="21596548" y="2246392"/>
                    </a:cubicBezTo>
                    <a:cubicBezTo>
                      <a:pt x="21589874" y="2253643"/>
                      <a:pt x="21580470" y="2257771"/>
                      <a:pt x="21570615" y="2257777"/>
                    </a:cubicBezTo>
                    <a:lnTo>
                      <a:pt x="21516781" y="2257777"/>
                    </a:lnTo>
                    <a:cubicBezTo>
                      <a:pt x="21447799" y="2257786"/>
                      <a:pt x="21388922" y="2207921"/>
                      <a:pt x="21377576" y="2139879"/>
                    </a:cubicBezTo>
                    <a:lnTo>
                      <a:pt x="21263204" y="1452880"/>
                    </a:lnTo>
                    <a:cubicBezTo>
                      <a:pt x="21261863" y="1444977"/>
                      <a:pt x="21250576" y="1444977"/>
                      <a:pt x="21249235" y="1452880"/>
                    </a:cubicBezTo>
                    <a:lnTo>
                      <a:pt x="21134794" y="2139879"/>
                    </a:lnTo>
                    <a:cubicBezTo>
                      <a:pt x="21123442" y="2207947"/>
                      <a:pt x="21064525" y="2257820"/>
                      <a:pt x="20995517" y="2257777"/>
                    </a:cubicBezTo>
                    <a:lnTo>
                      <a:pt x="20941683" y="2257777"/>
                    </a:lnTo>
                    <a:cubicBezTo>
                      <a:pt x="20931828" y="2257771"/>
                      <a:pt x="20922425" y="2253643"/>
                      <a:pt x="20915750" y="2246392"/>
                    </a:cubicBezTo>
                    <a:cubicBezTo>
                      <a:pt x="20909076" y="2239141"/>
                      <a:pt x="20905738" y="2229429"/>
                      <a:pt x="20906547" y="2219607"/>
                    </a:cubicBezTo>
                    <a:lnTo>
                      <a:pt x="20973927" y="1411111"/>
                    </a:lnTo>
                    <a:lnTo>
                      <a:pt x="21036933" y="969997"/>
                    </a:lnTo>
                    <a:moveTo>
                      <a:pt x="22843649" y="0"/>
                    </a:moveTo>
                    <a:cubicBezTo>
                      <a:pt x="22726749" y="0"/>
                      <a:pt x="22631983" y="94766"/>
                      <a:pt x="22631983" y="211666"/>
                    </a:cubicBezTo>
                    <a:lnTo>
                      <a:pt x="22631983" y="282222"/>
                    </a:lnTo>
                    <a:cubicBezTo>
                      <a:pt x="22631983" y="399122"/>
                      <a:pt x="22726749" y="493889"/>
                      <a:pt x="22843649" y="493889"/>
                    </a:cubicBezTo>
                    <a:cubicBezTo>
                      <a:pt x="22960549" y="493889"/>
                      <a:pt x="23055315" y="399122"/>
                      <a:pt x="23055315" y="282222"/>
                    </a:cubicBezTo>
                    <a:lnTo>
                      <a:pt x="23055315" y="211666"/>
                    </a:lnTo>
                    <a:cubicBezTo>
                      <a:pt x="23055315" y="94766"/>
                      <a:pt x="22960549" y="0"/>
                      <a:pt x="22843649" y="0"/>
                    </a:cubicBezTo>
                    <a:moveTo>
                      <a:pt x="22624433" y="969997"/>
                    </a:moveTo>
                    <a:cubicBezTo>
                      <a:pt x="22625633" y="961884"/>
                      <a:pt x="22614203" y="958709"/>
                      <a:pt x="22611028" y="966258"/>
                    </a:cubicBezTo>
                    <a:lnTo>
                      <a:pt x="22457004" y="1325597"/>
                    </a:lnTo>
                    <a:cubicBezTo>
                      <a:pt x="22434748" y="1377518"/>
                      <a:pt x="22383672" y="1411161"/>
                      <a:pt x="22327183" y="1411111"/>
                    </a:cubicBezTo>
                    <a:lnTo>
                      <a:pt x="22262129" y="1411111"/>
                    </a:lnTo>
                    <a:cubicBezTo>
                      <a:pt x="22250265" y="1411121"/>
                      <a:pt x="22239190" y="1405167"/>
                      <a:pt x="22232655" y="1395265"/>
                    </a:cubicBezTo>
                    <a:cubicBezTo>
                      <a:pt x="22226119" y="1385363"/>
                      <a:pt x="22225000" y="1372838"/>
                      <a:pt x="22229674" y="1361934"/>
                    </a:cubicBezTo>
                    <a:lnTo>
                      <a:pt x="22420315" y="917222"/>
                    </a:lnTo>
                    <a:lnTo>
                      <a:pt x="22490447" y="741821"/>
                    </a:lnTo>
                    <a:cubicBezTo>
                      <a:pt x="22533318" y="634683"/>
                      <a:pt x="22637094" y="564437"/>
                      <a:pt x="22752492" y="564444"/>
                    </a:cubicBezTo>
                    <a:lnTo>
                      <a:pt x="22934806" y="564444"/>
                    </a:lnTo>
                    <a:cubicBezTo>
                      <a:pt x="23050204" y="564437"/>
                      <a:pt x="23153980" y="634683"/>
                      <a:pt x="23196851" y="741821"/>
                    </a:cubicBezTo>
                    <a:lnTo>
                      <a:pt x="23266983" y="917222"/>
                    </a:lnTo>
                    <a:lnTo>
                      <a:pt x="23457553" y="1361934"/>
                    </a:lnTo>
                    <a:cubicBezTo>
                      <a:pt x="23462227" y="1372838"/>
                      <a:pt x="23461107" y="1385363"/>
                      <a:pt x="23454573" y="1395265"/>
                    </a:cubicBezTo>
                    <a:cubicBezTo>
                      <a:pt x="23448037" y="1405167"/>
                      <a:pt x="23436962" y="1411121"/>
                      <a:pt x="23425097" y="1411111"/>
                    </a:cubicBezTo>
                    <a:lnTo>
                      <a:pt x="23360045" y="1411111"/>
                    </a:lnTo>
                    <a:cubicBezTo>
                      <a:pt x="23303607" y="1411105"/>
                      <a:pt x="23252601" y="1377471"/>
                      <a:pt x="23230363" y="1325597"/>
                    </a:cubicBezTo>
                    <a:lnTo>
                      <a:pt x="23076342" y="966258"/>
                    </a:lnTo>
                    <a:cubicBezTo>
                      <a:pt x="23073095" y="958709"/>
                      <a:pt x="23061736" y="961884"/>
                      <a:pt x="23062865" y="969997"/>
                    </a:cubicBezTo>
                    <a:lnTo>
                      <a:pt x="23125872" y="1411111"/>
                    </a:lnTo>
                    <a:lnTo>
                      <a:pt x="23193252" y="2219607"/>
                    </a:lnTo>
                    <a:cubicBezTo>
                      <a:pt x="23194060" y="2229429"/>
                      <a:pt x="23190722" y="2239141"/>
                      <a:pt x="23184048" y="2246392"/>
                    </a:cubicBezTo>
                    <a:cubicBezTo>
                      <a:pt x="23177374" y="2253643"/>
                      <a:pt x="23167970" y="2257771"/>
                      <a:pt x="23158115" y="2257777"/>
                    </a:cubicBezTo>
                    <a:lnTo>
                      <a:pt x="23104281" y="2257777"/>
                    </a:lnTo>
                    <a:cubicBezTo>
                      <a:pt x="23035299" y="2257786"/>
                      <a:pt x="22976422" y="2207921"/>
                      <a:pt x="22965076" y="2139879"/>
                    </a:cubicBezTo>
                    <a:lnTo>
                      <a:pt x="22850704" y="1452880"/>
                    </a:lnTo>
                    <a:cubicBezTo>
                      <a:pt x="22849363" y="1444977"/>
                      <a:pt x="22838076" y="1444977"/>
                      <a:pt x="22836735" y="1452880"/>
                    </a:cubicBezTo>
                    <a:lnTo>
                      <a:pt x="22722294" y="2139879"/>
                    </a:lnTo>
                    <a:cubicBezTo>
                      <a:pt x="22710942" y="2207947"/>
                      <a:pt x="22652025" y="2257820"/>
                      <a:pt x="22583017" y="2257777"/>
                    </a:cubicBezTo>
                    <a:lnTo>
                      <a:pt x="22529183" y="2257777"/>
                    </a:lnTo>
                    <a:cubicBezTo>
                      <a:pt x="22519328" y="2257771"/>
                      <a:pt x="22509925" y="2253643"/>
                      <a:pt x="22503250" y="2246392"/>
                    </a:cubicBezTo>
                    <a:cubicBezTo>
                      <a:pt x="22496576" y="2239141"/>
                      <a:pt x="22493238" y="2229429"/>
                      <a:pt x="22494047" y="2219607"/>
                    </a:cubicBezTo>
                    <a:lnTo>
                      <a:pt x="22561427" y="1411111"/>
                    </a:lnTo>
                    <a:lnTo>
                      <a:pt x="22624433" y="969997"/>
                    </a:lnTo>
                    <a:moveTo>
                      <a:pt x="24431149" y="0"/>
                    </a:moveTo>
                    <a:cubicBezTo>
                      <a:pt x="24314249" y="0"/>
                      <a:pt x="24219483" y="94766"/>
                      <a:pt x="24219483" y="211666"/>
                    </a:cubicBezTo>
                    <a:lnTo>
                      <a:pt x="24219483" y="282222"/>
                    </a:lnTo>
                    <a:cubicBezTo>
                      <a:pt x="24219483" y="399122"/>
                      <a:pt x="24314249" y="493889"/>
                      <a:pt x="24431149" y="493889"/>
                    </a:cubicBezTo>
                    <a:cubicBezTo>
                      <a:pt x="24548049" y="493889"/>
                      <a:pt x="24642815" y="399122"/>
                      <a:pt x="24642815" y="282222"/>
                    </a:cubicBezTo>
                    <a:lnTo>
                      <a:pt x="24642815" y="211666"/>
                    </a:lnTo>
                    <a:cubicBezTo>
                      <a:pt x="24642815" y="94766"/>
                      <a:pt x="24548049" y="0"/>
                      <a:pt x="24431149" y="0"/>
                    </a:cubicBezTo>
                    <a:moveTo>
                      <a:pt x="24211933" y="969997"/>
                    </a:moveTo>
                    <a:cubicBezTo>
                      <a:pt x="24213133" y="961884"/>
                      <a:pt x="24201703" y="958709"/>
                      <a:pt x="24198528" y="966258"/>
                    </a:cubicBezTo>
                    <a:lnTo>
                      <a:pt x="24044504" y="1325597"/>
                    </a:lnTo>
                    <a:cubicBezTo>
                      <a:pt x="24022248" y="1377518"/>
                      <a:pt x="23971172" y="1411161"/>
                      <a:pt x="23914683" y="1411111"/>
                    </a:cubicBezTo>
                    <a:lnTo>
                      <a:pt x="23849629" y="1411111"/>
                    </a:lnTo>
                    <a:cubicBezTo>
                      <a:pt x="23837765" y="1411121"/>
                      <a:pt x="23826690" y="1405167"/>
                      <a:pt x="23820155" y="1395265"/>
                    </a:cubicBezTo>
                    <a:cubicBezTo>
                      <a:pt x="23813619" y="1385363"/>
                      <a:pt x="23812500" y="1372838"/>
                      <a:pt x="23817174" y="1361934"/>
                    </a:cubicBezTo>
                    <a:lnTo>
                      <a:pt x="24007815" y="917222"/>
                    </a:lnTo>
                    <a:lnTo>
                      <a:pt x="24077947" y="741821"/>
                    </a:lnTo>
                    <a:cubicBezTo>
                      <a:pt x="24120818" y="634683"/>
                      <a:pt x="24224594" y="564437"/>
                      <a:pt x="24339992" y="564444"/>
                    </a:cubicBezTo>
                    <a:lnTo>
                      <a:pt x="24522306" y="564444"/>
                    </a:lnTo>
                    <a:cubicBezTo>
                      <a:pt x="24637704" y="564437"/>
                      <a:pt x="24741480" y="634683"/>
                      <a:pt x="24784351" y="741821"/>
                    </a:cubicBezTo>
                    <a:lnTo>
                      <a:pt x="24854483" y="917222"/>
                    </a:lnTo>
                    <a:lnTo>
                      <a:pt x="25045053" y="1361934"/>
                    </a:lnTo>
                    <a:cubicBezTo>
                      <a:pt x="25049727" y="1372838"/>
                      <a:pt x="25048607" y="1385363"/>
                      <a:pt x="25042073" y="1395265"/>
                    </a:cubicBezTo>
                    <a:cubicBezTo>
                      <a:pt x="25035537" y="1405167"/>
                      <a:pt x="25024462" y="1411121"/>
                      <a:pt x="25012597" y="1411111"/>
                    </a:cubicBezTo>
                    <a:lnTo>
                      <a:pt x="24947545" y="1411111"/>
                    </a:lnTo>
                    <a:cubicBezTo>
                      <a:pt x="24891107" y="1411105"/>
                      <a:pt x="24840101" y="1377471"/>
                      <a:pt x="24817863" y="1325597"/>
                    </a:cubicBezTo>
                    <a:lnTo>
                      <a:pt x="24663842" y="966258"/>
                    </a:lnTo>
                    <a:cubicBezTo>
                      <a:pt x="24660595" y="958709"/>
                      <a:pt x="24649236" y="961884"/>
                      <a:pt x="24650365" y="969997"/>
                    </a:cubicBezTo>
                    <a:lnTo>
                      <a:pt x="24713372" y="1411111"/>
                    </a:lnTo>
                    <a:lnTo>
                      <a:pt x="24780752" y="2219607"/>
                    </a:lnTo>
                    <a:cubicBezTo>
                      <a:pt x="24781560" y="2229429"/>
                      <a:pt x="24778222" y="2239141"/>
                      <a:pt x="24771548" y="2246392"/>
                    </a:cubicBezTo>
                    <a:cubicBezTo>
                      <a:pt x="24764874" y="2253643"/>
                      <a:pt x="24755470" y="2257771"/>
                      <a:pt x="24745615" y="2257777"/>
                    </a:cubicBezTo>
                    <a:lnTo>
                      <a:pt x="24691781" y="2257777"/>
                    </a:lnTo>
                    <a:cubicBezTo>
                      <a:pt x="24622799" y="2257786"/>
                      <a:pt x="24563922" y="2207921"/>
                      <a:pt x="24552576" y="2139879"/>
                    </a:cubicBezTo>
                    <a:lnTo>
                      <a:pt x="24438204" y="1452880"/>
                    </a:lnTo>
                    <a:cubicBezTo>
                      <a:pt x="24436863" y="1444977"/>
                      <a:pt x="24425576" y="1444977"/>
                      <a:pt x="24424235" y="1452880"/>
                    </a:cubicBezTo>
                    <a:lnTo>
                      <a:pt x="24309794" y="2139879"/>
                    </a:lnTo>
                    <a:cubicBezTo>
                      <a:pt x="24298442" y="2207947"/>
                      <a:pt x="24239525" y="2257820"/>
                      <a:pt x="24170517" y="2257777"/>
                    </a:cubicBezTo>
                    <a:lnTo>
                      <a:pt x="24116683" y="2257777"/>
                    </a:lnTo>
                    <a:cubicBezTo>
                      <a:pt x="24106828" y="2257771"/>
                      <a:pt x="24097425" y="2253643"/>
                      <a:pt x="24090750" y="2246392"/>
                    </a:cubicBezTo>
                    <a:cubicBezTo>
                      <a:pt x="24084076" y="2239141"/>
                      <a:pt x="24080738" y="2229429"/>
                      <a:pt x="24081547" y="2219607"/>
                    </a:cubicBezTo>
                    <a:lnTo>
                      <a:pt x="24148927" y="1411111"/>
                    </a:lnTo>
                    <a:lnTo>
                      <a:pt x="24211933" y="969997"/>
                    </a:lnTo>
                    <a:moveTo>
                      <a:pt x="618649" y="2575277"/>
                    </a:moveTo>
                    <a:cubicBezTo>
                      <a:pt x="501749" y="2575277"/>
                      <a:pt x="406982" y="2670044"/>
                      <a:pt x="406982" y="2786944"/>
                    </a:cubicBezTo>
                    <a:lnTo>
                      <a:pt x="406982" y="2857500"/>
                    </a:lnTo>
                    <a:cubicBezTo>
                      <a:pt x="406982" y="2974400"/>
                      <a:pt x="501749" y="3069167"/>
                      <a:pt x="618649" y="3069167"/>
                    </a:cubicBezTo>
                    <a:cubicBezTo>
                      <a:pt x="735549" y="3069167"/>
                      <a:pt x="830316" y="2974400"/>
                      <a:pt x="830316" y="2857500"/>
                    </a:cubicBezTo>
                    <a:lnTo>
                      <a:pt x="830316" y="2786944"/>
                    </a:lnTo>
                    <a:cubicBezTo>
                      <a:pt x="830316" y="2670044"/>
                      <a:pt x="735549" y="2575277"/>
                      <a:pt x="618649" y="2575277"/>
                    </a:cubicBezTo>
                    <a:moveTo>
                      <a:pt x="399433" y="3545275"/>
                    </a:moveTo>
                    <a:cubicBezTo>
                      <a:pt x="400632" y="3537161"/>
                      <a:pt x="389202" y="3533986"/>
                      <a:pt x="386027" y="3541536"/>
                    </a:cubicBezTo>
                    <a:lnTo>
                      <a:pt x="232005" y="3900875"/>
                    </a:lnTo>
                    <a:cubicBezTo>
                      <a:pt x="209748" y="3952796"/>
                      <a:pt x="158672" y="3986439"/>
                      <a:pt x="102182" y="3986389"/>
                    </a:cubicBezTo>
                    <a:lnTo>
                      <a:pt x="37130" y="3986389"/>
                    </a:lnTo>
                    <a:cubicBezTo>
                      <a:pt x="25266" y="3986399"/>
                      <a:pt x="14190" y="3980445"/>
                      <a:pt x="7655" y="3970543"/>
                    </a:cubicBezTo>
                    <a:cubicBezTo>
                      <a:pt x="1120" y="3960640"/>
                      <a:pt x="0" y="3948116"/>
                      <a:pt x="4675" y="3937211"/>
                    </a:cubicBezTo>
                    <a:lnTo>
                      <a:pt x="195316" y="3492500"/>
                    </a:lnTo>
                    <a:lnTo>
                      <a:pt x="265448" y="3317099"/>
                    </a:lnTo>
                    <a:cubicBezTo>
                      <a:pt x="308318" y="3209960"/>
                      <a:pt x="412094" y="3139714"/>
                      <a:pt x="527491" y="3139722"/>
                    </a:cubicBezTo>
                    <a:lnTo>
                      <a:pt x="709807" y="3139722"/>
                    </a:lnTo>
                    <a:cubicBezTo>
                      <a:pt x="825204" y="3139714"/>
                      <a:pt x="928980" y="3209960"/>
                      <a:pt x="971850" y="3317099"/>
                    </a:cubicBezTo>
                    <a:lnTo>
                      <a:pt x="1041982" y="3492500"/>
                    </a:lnTo>
                    <a:lnTo>
                      <a:pt x="1232553" y="3937211"/>
                    </a:lnTo>
                    <a:cubicBezTo>
                      <a:pt x="1237228" y="3948116"/>
                      <a:pt x="1236108" y="3960640"/>
                      <a:pt x="1229572" y="3970543"/>
                    </a:cubicBezTo>
                    <a:cubicBezTo>
                      <a:pt x="1223037" y="3980445"/>
                      <a:pt x="1211962" y="3986399"/>
                      <a:pt x="1200097" y="3986389"/>
                    </a:cubicBezTo>
                    <a:lnTo>
                      <a:pt x="1135045" y="3986389"/>
                    </a:lnTo>
                    <a:cubicBezTo>
                      <a:pt x="1078607" y="3986383"/>
                      <a:pt x="1027601" y="3952748"/>
                      <a:pt x="1005364" y="3900875"/>
                    </a:cubicBezTo>
                    <a:lnTo>
                      <a:pt x="851341" y="3541536"/>
                    </a:lnTo>
                    <a:cubicBezTo>
                      <a:pt x="848096" y="3533986"/>
                      <a:pt x="836736" y="3537161"/>
                      <a:pt x="837865" y="3545275"/>
                    </a:cubicBezTo>
                    <a:lnTo>
                      <a:pt x="900871" y="3986389"/>
                    </a:lnTo>
                    <a:lnTo>
                      <a:pt x="968252" y="4794885"/>
                    </a:lnTo>
                    <a:cubicBezTo>
                      <a:pt x="969060" y="4804706"/>
                      <a:pt x="965723" y="4814419"/>
                      <a:pt x="959048" y="4821670"/>
                    </a:cubicBezTo>
                    <a:cubicBezTo>
                      <a:pt x="952374" y="4828920"/>
                      <a:pt x="942970" y="4833049"/>
                      <a:pt x="933115" y="4833055"/>
                    </a:cubicBezTo>
                    <a:lnTo>
                      <a:pt x="879281" y="4833055"/>
                    </a:lnTo>
                    <a:cubicBezTo>
                      <a:pt x="810300" y="4833064"/>
                      <a:pt x="751423" y="4783199"/>
                      <a:pt x="740075" y="4715157"/>
                    </a:cubicBezTo>
                    <a:lnTo>
                      <a:pt x="625705" y="4028158"/>
                    </a:lnTo>
                    <a:cubicBezTo>
                      <a:pt x="624364" y="4020255"/>
                      <a:pt x="613075" y="4020255"/>
                      <a:pt x="611735" y="4028158"/>
                    </a:cubicBezTo>
                    <a:lnTo>
                      <a:pt x="497293" y="4715157"/>
                    </a:lnTo>
                    <a:cubicBezTo>
                      <a:pt x="485942" y="4783226"/>
                      <a:pt x="427025" y="4833098"/>
                      <a:pt x="358017" y="4833055"/>
                    </a:cubicBezTo>
                    <a:lnTo>
                      <a:pt x="304183" y="4833055"/>
                    </a:lnTo>
                    <a:cubicBezTo>
                      <a:pt x="294328" y="4833049"/>
                      <a:pt x="284924" y="4828920"/>
                      <a:pt x="278250" y="4821670"/>
                    </a:cubicBezTo>
                    <a:cubicBezTo>
                      <a:pt x="271575" y="4814419"/>
                      <a:pt x="268238" y="4804706"/>
                      <a:pt x="269046" y="4794885"/>
                    </a:cubicBezTo>
                    <a:lnTo>
                      <a:pt x="336427" y="3986389"/>
                    </a:lnTo>
                    <a:lnTo>
                      <a:pt x="399433" y="3545275"/>
                    </a:lnTo>
                    <a:moveTo>
                      <a:pt x="2206149" y="2575277"/>
                    </a:moveTo>
                    <a:cubicBezTo>
                      <a:pt x="2089249" y="2575277"/>
                      <a:pt x="1994482" y="2670044"/>
                      <a:pt x="1994482" y="2786944"/>
                    </a:cubicBezTo>
                    <a:lnTo>
                      <a:pt x="1994482" y="2857500"/>
                    </a:lnTo>
                    <a:cubicBezTo>
                      <a:pt x="1994482" y="2974400"/>
                      <a:pt x="2089249" y="3069167"/>
                      <a:pt x="2206149" y="3069167"/>
                    </a:cubicBezTo>
                    <a:cubicBezTo>
                      <a:pt x="2323049" y="3069167"/>
                      <a:pt x="2417816" y="2974400"/>
                      <a:pt x="2417816" y="2857500"/>
                    </a:cubicBezTo>
                    <a:lnTo>
                      <a:pt x="2417816" y="2786944"/>
                    </a:lnTo>
                    <a:cubicBezTo>
                      <a:pt x="2417816" y="2670044"/>
                      <a:pt x="2323049" y="2575277"/>
                      <a:pt x="2206149" y="2575277"/>
                    </a:cubicBezTo>
                    <a:moveTo>
                      <a:pt x="1986933" y="3545275"/>
                    </a:moveTo>
                    <a:cubicBezTo>
                      <a:pt x="1988132" y="3537161"/>
                      <a:pt x="1976702" y="3533986"/>
                      <a:pt x="1973527" y="3541536"/>
                    </a:cubicBezTo>
                    <a:lnTo>
                      <a:pt x="1819505" y="3900875"/>
                    </a:lnTo>
                    <a:cubicBezTo>
                      <a:pt x="1797248" y="3952796"/>
                      <a:pt x="1746172" y="3986439"/>
                      <a:pt x="1689682" y="3986389"/>
                    </a:cubicBezTo>
                    <a:lnTo>
                      <a:pt x="1624630" y="3986389"/>
                    </a:lnTo>
                    <a:cubicBezTo>
                      <a:pt x="1612766" y="3986399"/>
                      <a:pt x="1601690" y="3980445"/>
                      <a:pt x="1595155" y="3970543"/>
                    </a:cubicBezTo>
                    <a:cubicBezTo>
                      <a:pt x="1588620" y="3960640"/>
                      <a:pt x="1587500" y="3948116"/>
                      <a:pt x="1592175" y="3937211"/>
                    </a:cubicBezTo>
                    <a:lnTo>
                      <a:pt x="1782816" y="3492500"/>
                    </a:lnTo>
                    <a:lnTo>
                      <a:pt x="1852948" y="3317099"/>
                    </a:lnTo>
                    <a:cubicBezTo>
                      <a:pt x="1895818" y="3209960"/>
                      <a:pt x="1999595" y="3139714"/>
                      <a:pt x="2114991" y="3139722"/>
                    </a:cubicBezTo>
                    <a:lnTo>
                      <a:pt x="2297307" y="3139722"/>
                    </a:lnTo>
                    <a:cubicBezTo>
                      <a:pt x="2412703" y="3139714"/>
                      <a:pt x="2516480" y="3209960"/>
                      <a:pt x="2559350" y="3317099"/>
                    </a:cubicBezTo>
                    <a:lnTo>
                      <a:pt x="2629482" y="3492500"/>
                    </a:lnTo>
                    <a:lnTo>
                      <a:pt x="2820053" y="3937211"/>
                    </a:lnTo>
                    <a:cubicBezTo>
                      <a:pt x="2824728" y="3948116"/>
                      <a:pt x="2823608" y="3960640"/>
                      <a:pt x="2817072" y="3970543"/>
                    </a:cubicBezTo>
                    <a:cubicBezTo>
                      <a:pt x="2810537" y="3980445"/>
                      <a:pt x="2799462" y="3986399"/>
                      <a:pt x="2787597" y="3986389"/>
                    </a:cubicBezTo>
                    <a:lnTo>
                      <a:pt x="2722545" y="3986389"/>
                    </a:lnTo>
                    <a:cubicBezTo>
                      <a:pt x="2666107" y="3986383"/>
                      <a:pt x="2615101" y="3952748"/>
                      <a:pt x="2592864" y="3900875"/>
                    </a:cubicBezTo>
                    <a:lnTo>
                      <a:pt x="2438841" y="3541536"/>
                    </a:lnTo>
                    <a:cubicBezTo>
                      <a:pt x="2435596" y="3533986"/>
                      <a:pt x="2424236" y="3537161"/>
                      <a:pt x="2425365" y="3545275"/>
                    </a:cubicBezTo>
                    <a:lnTo>
                      <a:pt x="2488371" y="3986389"/>
                    </a:lnTo>
                    <a:lnTo>
                      <a:pt x="2555752" y="4794885"/>
                    </a:lnTo>
                    <a:cubicBezTo>
                      <a:pt x="2556560" y="4804706"/>
                      <a:pt x="2553223" y="4814419"/>
                      <a:pt x="2546548" y="4821670"/>
                    </a:cubicBezTo>
                    <a:cubicBezTo>
                      <a:pt x="2539874" y="4828920"/>
                      <a:pt x="2530470" y="4833049"/>
                      <a:pt x="2520615" y="4833055"/>
                    </a:cubicBezTo>
                    <a:lnTo>
                      <a:pt x="2466781" y="4833055"/>
                    </a:lnTo>
                    <a:cubicBezTo>
                      <a:pt x="2397800" y="4833064"/>
                      <a:pt x="2338923" y="4783199"/>
                      <a:pt x="2327575" y="4715157"/>
                    </a:cubicBezTo>
                    <a:lnTo>
                      <a:pt x="2213205" y="4028158"/>
                    </a:lnTo>
                    <a:cubicBezTo>
                      <a:pt x="2211864" y="4020255"/>
                      <a:pt x="2200575" y="4020255"/>
                      <a:pt x="2199234" y="4028158"/>
                    </a:cubicBezTo>
                    <a:lnTo>
                      <a:pt x="2084793" y="4715157"/>
                    </a:lnTo>
                    <a:cubicBezTo>
                      <a:pt x="2073442" y="4783226"/>
                      <a:pt x="2014525" y="4833098"/>
                      <a:pt x="1945517" y="4833055"/>
                    </a:cubicBezTo>
                    <a:lnTo>
                      <a:pt x="1891683" y="4833055"/>
                    </a:lnTo>
                    <a:cubicBezTo>
                      <a:pt x="1881828" y="4833049"/>
                      <a:pt x="1872424" y="4828920"/>
                      <a:pt x="1865750" y="4821670"/>
                    </a:cubicBezTo>
                    <a:cubicBezTo>
                      <a:pt x="1859075" y="4814419"/>
                      <a:pt x="1855738" y="4804706"/>
                      <a:pt x="1856546" y="4794885"/>
                    </a:cubicBezTo>
                    <a:lnTo>
                      <a:pt x="1923927" y="3986389"/>
                    </a:lnTo>
                    <a:lnTo>
                      <a:pt x="1986933" y="3545275"/>
                    </a:lnTo>
                    <a:moveTo>
                      <a:pt x="3793649" y="2575277"/>
                    </a:moveTo>
                    <a:cubicBezTo>
                      <a:pt x="3676749" y="2575277"/>
                      <a:pt x="3581982" y="2670044"/>
                      <a:pt x="3581982" y="2786944"/>
                    </a:cubicBezTo>
                    <a:lnTo>
                      <a:pt x="3581982" y="2857500"/>
                    </a:lnTo>
                    <a:cubicBezTo>
                      <a:pt x="3581982" y="2974400"/>
                      <a:pt x="3676749" y="3069167"/>
                      <a:pt x="3793649" y="3069167"/>
                    </a:cubicBezTo>
                    <a:cubicBezTo>
                      <a:pt x="3910549" y="3069167"/>
                      <a:pt x="4005316" y="2974400"/>
                      <a:pt x="4005316" y="2857500"/>
                    </a:cubicBezTo>
                    <a:lnTo>
                      <a:pt x="4005316" y="2786944"/>
                    </a:lnTo>
                    <a:cubicBezTo>
                      <a:pt x="4005316" y="2670044"/>
                      <a:pt x="3910549" y="2575277"/>
                      <a:pt x="3793649" y="2575277"/>
                    </a:cubicBezTo>
                    <a:moveTo>
                      <a:pt x="3574433" y="3545275"/>
                    </a:moveTo>
                    <a:cubicBezTo>
                      <a:pt x="3575632" y="3537161"/>
                      <a:pt x="3564202" y="3533986"/>
                      <a:pt x="3561027" y="3541536"/>
                    </a:cubicBezTo>
                    <a:lnTo>
                      <a:pt x="3407004" y="3900875"/>
                    </a:lnTo>
                    <a:cubicBezTo>
                      <a:pt x="3384748" y="3952796"/>
                      <a:pt x="3333672" y="3986439"/>
                      <a:pt x="3277182" y="3986389"/>
                    </a:cubicBezTo>
                    <a:lnTo>
                      <a:pt x="3212130" y="3986389"/>
                    </a:lnTo>
                    <a:cubicBezTo>
                      <a:pt x="3200266" y="3986399"/>
                      <a:pt x="3189190" y="3980445"/>
                      <a:pt x="3182655" y="3970543"/>
                    </a:cubicBezTo>
                    <a:cubicBezTo>
                      <a:pt x="3176120" y="3960640"/>
                      <a:pt x="3175000" y="3948116"/>
                      <a:pt x="3179675" y="3937211"/>
                    </a:cubicBezTo>
                    <a:lnTo>
                      <a:pt x="3370316" y="3492500"/>
                    </a:lnTo>
                    <a:lnTo>
                      <a:pt x="3440448" y="3317099"/>
                    </a:lnTo>
                    <a:cubicBezTo>
                      <a:pt x="3483318" y="3209960"/>
                      <a:pt x="3587095" y="3139714"/>
                      <a:pt x="3702491" y="3139722"/>
                    </a:cubicBezTo>
                    <a:lnTo>
                      <a:pt x="3884807" y="3139722"/>
                    </a:lnTo>
                    <a:cubicBezTo>
                      <a:pt x="4000203" y="3139714"/>
                      <a:pt x="4103980" y="3209960"/>
                      <a:pt x="4146850" y="3317099"/>
                    </a:cubicBezTo>
                    <a:lnTo>
                      <a:pt x="4216982" y="3492500"/>
                    </a:lnTo>
                    <a:lnTo>
                      <a:pt x="4407553" y="3937211"/>
                    </a:lnTo>
                    <a:cubicBezTo>
                      <a:pt x="4412228" y="3948116"/>
                      <a:pt x="4411107" y="3960640"/>
                      <a:pt x="4404572" y="3970543"/>
                    </a:cubicBezTo>
                    <a:cubicBezTo>
                      <a:pt x="4398037" y="3980445"/>
                      <a:pt x="4386962" y="3986399"/>
                      <a:pt x="4375097" y="3986389"/>
                    </a:cubicBezTo>
                    <a:lnTo>
                      <a:pt x="4310045" y="3986389"/>
                    </a:lnTo>
                    <a:cubicBezTo>
                      <a:pt x="4253607" y="3986383"/>
                      <a:pt x="4202601" y="3952748"/>
                      <a:pt x="4180364" y="3900875"/>
                    </a:cubicBezTo>
                    <a:lnTo>
                      <a:pt x="4026341" y="3541536"/>
                    </a:lnTo>
                    <a:cubicBezTo>
                      <a:pt x="4023096" y="3533986"/>
                      <a:pt x="4011736" y="3537161"/>
                      <a:pt x="4012865" y="3545275"/>
                    </a:cubicBezTo>
                    <a:lnTo>
                      <a:pt x="4075871" y="3986389"/>
                    </a:lnTo>
                    <a:lnTo>
                      <a:pt x="4143252" y="4794885"/>
                    </a:lnTo>
                    <a:cubicBezTo>
                      <a:pt x="4144060" y="4804706"/>
                      <a:pt x="4140723" y="4814419"/>
                      <a:pt x="4134048" y="4821670"/>
                    </a:cubicBezTo>
                    <a:cubicBezTo>
                      <a:pt x="4127374" y="4828920"/>
                      <a:pt x="4117970" y="4833049"/>
                      <a:pt x="4108115" y="4833055"/>
                    </a:cubicBezTo>
                    <a:lnTo>
                      <a:pt x="4054281" y="4833055"/>
                    </a:lnTo>
                    <a:cubicBezTo>
                      <a:pt x="3985299" y="4833064"/>
                      <a:pt x="3926423" y="4783199"/>
                      <a:pt x="3915075" y="4715157"/>
                    </a:cubicBezTo>
                    <a:lnTo>
                      <a:pt x="3800704" y="4028158"/>
                    </a:lnTo>
                    <a:cubicBezTo>
                      <a:pt x="3799364" y="4020255"/>
                      <a:pt x="3788075" y="4020255"/>
                      <a:pt x="3786735" y="4028158"/>
                    </a:cubicBezTo>
                    <a:lnTo>
                      <a:pt x="3672294" y="4715157"/>
                    </a:lnTo>
                    <a:cubicBezTo>
                      <a:pt x="3660942" y="4783226"/>
                      <a:pt x="3602025" y="4833098"/>
                      <a:pt x="3533017" y="4833055"/>
                    </a:cubicBezTo>
                    <a:lnTo>
                      <a:pt x="3479183" y="4833055"/>
                    </a:lnTo>
                    <a:cubicBezTo>
                      <a:pt x="3469328" y="4833049"/>
                      <a:pt x="3459924" y="4828920"/>
                      <a:pt x="3453250" y="4821670"/>
                    </a:cubicBezTo>
                    <a:cubicBezTo>
                      <a:pt x="3446575" y="4814419"/>
                      <a:pt x="3443238" y="4804706"/>
                      <a:pt x="3444046" y="4794885"/>
                    </a:cubicBezTo>
                    <a:lnTo>
                      <a:pt x="3511427" y="3986389"/>
                    </a:lnTo>
                    <a:lnTo>
                      <a:pt x="3574433" y="3545275"/>
                    </a:lnTo>
                    <a:moveTo>
                      <a:pt x="5381149" y="2575277"/>
                    </a:moveTo>
                    <a:cubicBezTo>
                      <a:pt x="5264249" y="2575277"/>
                      <a:pt x="5169482" y="2670044"/>
                      <a:pt x="5169482" y="2786944"/>
                    </a:cubicBezTo>
                    <a:lnTo>
                      <a:pt x="5169482" y="2857500"/>
                    </a:lnTo>
                    <a:cubicBezTo>
                      <a:pt x="5169482" y="2974400"/>
                      <a:pt x="5264249" y="3069167"/>
                      <a:pt x="5381149" y="3069167"/>
                    </a:cubicBezTo>
                    <a:cubicBezTo>
                      <a:pt x="5498049" y="3069167"/>
                      <a:pt x="5592816" y="2974400"/>
                      <a:pt x="5592816" y="2857500"/>
                    </a:cubicBezTo>
                    <a:lnTo>
                      <a:pt x="5592816" y="2786944"/>
                    </a:lnTo>
                    <a:cubicBezTo>
                      <a:pt x="5592816" y="2670044"/>
                      <a:pt x="5498049" y="2575277"/>
                      <a:pt x="5381149" y="2575277"/>
                    </a:cubicBezTo>
                    <a:moveTo>
                      <a:pt x="5161933" y="3545275"/>
                    </a:moveTo>
                    <a:cubicBezTo>
                      <a:pt x="5163132" y="3537161"/>
                      <a:pt x="5151702" y="3533986"/>
                      <a:pt x="5148527" y="3541536"/>
                    </a:cubicBezTo>
                    <a:lnTo>
                      <a:pt x="4994504" y="3900875"/>
                    </a:lnTo>
                    <a:cubicBezTo>
                      <a:pt x="4972248" y="3952796"/>
                      <a:pt x="4921172" y="3986439"/>
                      <a:pt x="4864682" y="3986389"/>
                    </a:cubicBezTo>
                    <a:lnTo>
                      <a:pt x="4799630" y="3986389"/>
                    </a:lnTo>
                    <a:cubicBezTo>
                      <a:pt x="4787765" y="3986399"/>
                      <a:pt x="4776691" y="3980445"/>
                      <a:pt x="4770155" y="3970543"/>
                    </a:cubicBezTo>
                    <a:cubicBezTo>
                      <a:pt x="4763620" y="3960640"/>
                      <a:pt x="4762500" y="3948116"/>
                      <a:pt x="4767174" y="3937211"/>
                    </a:cubicBezTo>
                    <a:lnTo>
                      <a:pt x="4957816" y="3492500"/>
                    </a:lnTo>
                    <a:lnTo>
                      <a:pt x="5027948" y="3317099"/>
                    </a:lnTo>
                    <a:cubicBezTo>
                      <a:pt x="5070818" y="3209960"/>
                      <a:pt x="5174595" y="3139714"/>
                      <a:pt x="5289991" y="3139722"/>
                    </a:cubicBezTo>
                    <a:lnTo>
                      <a:pt x="5472307" y="3139722"/>
                    </a:lnTo>
                    <a:cubicBezTo>
                      <a:pt x="5587703" y="3139714"/>
                      <a:pt x="5691480" y="3209960"/>
                      <a:pt x="5734350" y="3317099"/>
                    </a:cubicBezTo>
                    <a:lnTo>
                      <a:pt x="5804482" y="3492500"/>
                    </a:lnTo>
                    <a:lnTo>
                      <a:pt x="5995053" y="3937211"/>
                    </a:lnTo>
                    <a:cubicBezTo>
                      <a:pt x="5999728" y="3948116"/>
                      <a:pt x="5998607" y="3960640"/>
                      <a:pt x="5992072" y="3970543"/>
                    </a:cubicBezTo>
                    <a:cubicBezTo>
                      <a:pt x="5985537" y="3980445"/>
                      <a:pt x="5974462" y="3986399"/>
                      <a:pt x="5962597" y="3986389"/>
                    </a:cubicBezTo>
                    <a:lnTo>
                      <a:pt x="5897545" y="3986389"/>
                    </a:lnTo>
                    <a:cubicBezTo>
                      <a:pt x="5841107" y="3986383"/>
                      <a:pt x="5790101" y="3952748"/>
                      <a:pt x="5767864" y="3900875"/>
                    </a:cubicBezTo>
                    <a:lnTo>
                      <a:pt x="5613841" y="3541536"/>
                    </a:lnTo>
                    <a:cubicBezTo>
                      <a:pt x="5610596" y="3533986"/>
                      <a:pt x="5599236" y="3537161"/>
                      <a:pt x="5600365" y="3545275"/>
                    </a:cubicBezTo>
                    <a:lnTo>
                      <a:pt x="5663371" y="3986389"/>
                    </a:lnTo>
                    <a:lnTo>
                      <a:pt x="5730752" y="4794885"/>
                    </a:lnTo>
                    <a:cubicBezTo>
                      <a:pt x="5731560" y="4804706"/>
                      <a:pt x="5728223" y="4814419"/>
                      <a:pt x="5721548" y="4821670"/>
                    </a:cubicBezTo>
                    <a:cubicBezTo>
                      <a:pt x="5714874" y="4828920"/>
                      <a:pt x="5705470" y="4833049"/>
                      <a:pt x="5695615" y="4833055"/>
                    </a:cubicBezTo>
                    <a:lnTo>
                      <a:pt x="5641781" y="4833055"/>
                    </a:lnTo>
                    <a:cubicBezTo>
                      <a:pt x="5572799" y="4833064"/>
                      <a:pt x="5513923" y="4783199"/>
                      <a:pt x="5502575" y="4715157"/>
                    </a:cubicBezTo>
                    <a:lnTo>
                      <a:pt x="5388204" y="4028158"/>
                    </a:lnTo>
                    <a:cubicBezTo>
                      <a:pt x="5386864" y="4020255"/>
                      <a:pt x="5375575" y="4020255"/>
                      <a:pt x="5374235" y="4028158"/>
                    </a:cubicBezTo>
                    <a:lnTo>
                      <a:pt x="5259794" y="4715157"/>
                    </a:lnTo>
                    <a:cubicBezTo>
                      <a:pt x="5248442" y="4783226"/>
                      <a:pt x="5189525" y="4833098"/>
                      <a:pt x="5120517" y="4833055"/>
                    </a:cubicBezTo>
                    <a:lnTo>
                      <a:pt x="5066683" y="4833055"/>
                    </a:lnTo>
                    <a:cubicBezTo>
                      <a:pt x="5056828" y="4833049"/>
                      <a:pt x="5047424" y="4828920"/>
                      <a:pt x="5040750" y="4821670"/>
                    </a:cubicBezTo>
                    <a:cubicBezTo>
                      <a:pt x="5034075" y="4814419"/>
                      <a:pt x="5030738" y="4804706"/>
                      <a:pt x="5031546" y="4794885"/>
                    </a:cubicBezTo>
                    <a:lnTo>
                      <a:pt x="5098927" y="3986389"/>
                    </a:lnTo>
                    <a:lnTo>
                      <a:pt x="5161933" y="3545275"/>
                    </a:lnTo>
                    <a:moveTo>
                      <a:pt x="6968649" y="2575277"/>
                    </a:moveTo>
                    <a:cubicBezTo>
                      <a:pt x="6851748" y="2575277"/>
                      <a:pt x="6756982" y="2670044"/>
                      <a:pt x="6756982" y="2786944"/>
                    </a:cubicBezTo>
                    <a:lnTo>
                      <a:pt x="6756982" y="2857500"/>
                    </a:lnTo>
                    <a:cubicBezTo>
                      <a:pt x="6756982" y="2974400"/>
                      <a:pt x="6851748" y="3069167"/>
                      <a:pt x="6968649" y="3069167"/>
                    </a:cubicBezTo>
                    <a:cubicBezTo>
                      <a:pt x="7085550" y="3069167"/>
                      <a:pt x="7180316" y="2974400"/>
                      <a:pt x="7180316" y="2857500"/>
                    </a:cubicBezTo>
                    <a:lnTo>
                      <a:pt x="7180316" y="2786944"/>
                    </a:lnTo>
                    <a:cubicBezTo>
                      <a:pt x="7180316" y="2670044"/>
                      <a:pt x="7085550" y="2575277"/>
                      <a:pt x="6968649" y="2575277"/>
                    </a:cubicBezTo>
                    <a:moveTo>
                      <a:pt x="6749433" y="3545275"/>
                    </a:moveTo>
                    <a:cubicBezTo>
                      <a:pt x="6750632" y="3537161"/>
                      <a:pt x="6739203" y="3533986"/>
                      <a:pt x="6736028" y="3541536"/>
                    </a:cubicBezTo>
                    <a:lnTo>
                      <a:pt x="6582004" y="3900875"/>
                    </a:lnTo>
                    <a:cubicBezTo>
                      <a:pt x="6559748" y="3952796"/>
                      <a:pt x="6508672" y="3986439"/>
                      <a:pt x="6452182" y="3986389"/>
                    </a:cubicBezTo>
                    <a:lnTo>
                      <a:pt x="6387130" y="3986389"/>
                    </a:lnTo>
                    <a:cubicBezTo>
                      <a:pt x="6375265" y="3986399"/>
                      <a:pt x="6364191" y="3980445"/>
                      <a:pt x="6357655" y="3970543"/>
                    </a:cubicBezTo>
                    <a:cubicBezTo>
                      <a:pt x="6351120" y="3960640"/>
                      <a:pt x="6350000" y="3948116"/>
                      <a:pt x="6354674" y="3937211"/>
                    </a:cubicBezTo>
                    <a:lnTo>
                      <a:pt x="6545316" y="3492500"/>
                    </a:lnTo>
                    <a:lnTo>
                      <a:pt x="6615448" y="3317099"/>
                    </a:lnTo>
                    <a:cubicBezTo>
                      <a:pt x="6658318" y="3209960"/>
                      <a:pt x="6762094" y="3139714"/>
                      <a:pt x="6877491" y="3139722"/>
                    </a:cubicBezTo>
                    <a:lnTo>
                      <a:pt x="7059807" y="3139722"/>
                    </a:lnTo>
                    <a:cubicBezTo>
                      <a:pt x="7175204" y="3139714"/>
                      <a:pt x="7278980" y="3209960"/>
                      <a:pt x="7321850" y="3317099"/>
                    </a:cubicBezTo>
                    <a:lnTo>
                      <a:pt x="7391982" y="3492500"/>
                    </a:lnTo>
                    <a:lnTo>
                      <a:pt x="7582553" y="3937211"/>
                    </a:lnTo>
                    <a:cubicBezTo>
                      <a:pt x="7587228" y="3948116"/>
                      <a:pt x="7586107" y="3960640"/>
                      <a:pt x="7579572" y="3970543"/>
                    </a:cubicBezTo>
                    <a:cubicBezTo>
                      <a:pt x="7573037" y="3980445"/>
                      <a:pt x="7561962" y="3986399"/>
                      <a:pt x="7550097" y="3986389"/>
                    </a:cubicBezTo>
                    <a:lnTo>
                      <a:pt x="7485045" y="3986389"/>
                    </a:lnTo>
                    <a:cubicBezTo>
                      <a:pt x="7428607" y="3986383"/>
                      <a:pt x="7377601" y="3952748"/>
                      <a:pt x="7355364" y="3900875"/>
                    </a:cubicBezTo>
                    <a:lnTo>
                      <a:pt x="7201341" y="3541536"/>
                    </a:lnTo>
                    <a:cubicBezTo>
                      <a:pt x="7198095" y="3533986"/>
                      <a:pt x="7186736" y="3537161"/>
                      <a:pt x="7187865" y="3545275"/>
                    </a:cubicBezTo>
                    <a:lnTo>
                      <a:pt x="7250871" y="3986389"/>
                    </a:lnTo>
                    <a:lnTo>
                      <a:pt x="7318252" y="4794885"/>
                    </a:lnTo>
                    <a:cubicBezTo>
                      <a:pt x="7319060" y="4804706"/>
                      <a:pt x="7315722" y="4814419"/>
                      <a:pt x="7309048" y="4821670"/>
                    </a:cubicBezTo>
                    <a:cubicBezTo>
                      <a:pt x="7302374" y="4828920"/>
                      <a:pt x="7292970" y="4833049"/>
                      <a:pt x="7283115" y="4833055"/>
                    </a:cubicBezTo>
                    <a:lnTo>
                      <a:pt x="7229281" y="4833055"/>
                    </a:lnTo>
                    <a:cubicBezTo>
                      <a:pt x="7160299" y="4833064"/>
                      <a:pt x="7101422" y="4783199"/>
                      <a:pt x="7090075" y="4715157"/>
                    </a:cubicBezTo>
                    <a:lnTo>
                      <a:pt x="6975704" y="4028158"/>
                    </a:lnTo>
                    <a:cubicBezTo>
                      <a:pt x="6974364" y="4020255"/>
                      <a:pt x="6963075" y="4020255"/>
                      <a:pt x="6961735" y="4028158"/>
                    </a:cubicBezTo>
                    <a:lnTo>
                      <a:pt x="6847294" y="4715157"/>
                    </a:lnTo>
                    <a:cubicBezTo>
                      <a:pt x="6835942" y="4783226"/>
                      <a:pt x="6777025" y="4833098"/>
                      <a:pt x="6708017" y="4833055"/>
                    </a:cubicBezTo>
                    <a:lnTo>
                      <a:pt x="6654183" y="4833055"/>
                    </a:lnTo>
                    <a:cubicBezTo>
                      <a:pt x="6644328" y="4833049"/>
                      <a:pt x="6634924" y="4828920"/>
                      <a:pt x="6628250" y="4821670"/>
                    </a:cubicBezTo>
                    <a:cubicBezTo>
                      <a:pt x="6621576" y="4814419"/>
                      <a:pt x="6618238" y="4804706"/>
                      <a:pt x="6619046" y="4794885"/>
                    </a:cubicBezTo>
                    <a:lnTo>
                      <a:pt x="6686427" y="3986389"/>
                    </a:lnTo>
                    <a:lnTo>
                      <a:pt x="6749433" y="3545275"/>
                    </a:lnTo>
                    <a:moveTo>
                      <a:pt x="8556149" y="2575277"/>
                    </a:moveTo>
                    <a:cubicBezTo>
                      <a:pt x="8439248" y="2575277"/>
                      <a:pt x="8344482" y="2670044"/>
                      <a:pt x="8344482" y="2786944"/>
                    </a:cubicBezTo>
                    <a:lnTo>
                      <a:pt x="8344482" y="2857500"/>
                    </a:lnTo>
                    <a:cubicBezTo>
                      <a:pt x="8344482" y="2974400"/>
                      <a:pt x="8439248" y="3069167"/>
                      <a:pt x="8556149" y="3069167"/>
                    </a:cubicBezTo>
                    <a:cubicBezTo>
                      <a:pt x="8673050" y="3069167"/>
                      <a:pt x="8767816" y="2974400"/>
                      <a:pt x="8767816" y="2857500"/>
                    </a:cubicBezTo>
                    <a:lnTo>
                      <a:pt x="8767816" y="2786944"/>
                    </a:lnTo>
                    <a:cubicBezTo>
                      <a:pt x="8767816" y="2670044"/>
                      <a:pt x="8673050" y="2575277"/>
                      <a:pt x="8556149" y="2575277"/>
                    </a:cubicBezTo>
                    <a:moveTo>
                      <a:pt x="8336933" y="3545275"/>
                    </a:moveTo>
                    <a:cubicBezTo>
                      <a:pt x="8338132" y="3537161"/>
                      <a:pt x="8326703" y="3533986"/>
                      <a:pt x="8323528" y="3541536"/>
                    </a:cubicBezTo>
                    <a:lnTo>
                      <a:pt x="8169504" y="3900875"/>
                    </a:lnTo>
                    <a:cubicBezTo>
                      <a:pt x="8147248" y="3952796"/>
                      <a:pt x="8096172" y="3986439"/>
                      <a:pt x="8039682" y="3986389"/>
                    </a:cubicBezTo>
                    <a:lnTo>
                      <a:pt x="7974630" y="3986389"/>
                    </a:lnTo>
                    <a:cubicBezTo>
                      <a:pt x="7962766" y="3986399"/>
                      <a:pt x="7951691" y="3980445"/>
                      <a:pt x="7945155" y="3970543"/>
                    </a:cubicBezTo>
                    <a:cubicBezTo>
                      <a:pt x="7938620" y="3960640"/>
                      <a:pt x="7937500" y="3948116"/>
                      <a:pt x="7942175" y="3937211"/>
                    </a:cubicBezTo>
                    <a:lnTo>
                      <a:pt x="8132816" y="3492500"/>
                    </a:lnTo>
                    <a:lnTo>
                      <a:pt x="8202948" y="3317099"/>
                    </a:lnTo>
                    <a:cubicBezTo>
                      <a:pt x="8245818" y="3209960"/>
                      <a:pt x="8349594" y="3139714"/>
                      <a:pt x="8464991" y="3139722"/>
                    </a:cubicBezTo>
                    <a:lnTo>
                      <a:pt x="8647307" y="3139722"/>
                    </a:lnTo>
                    <a:cubicBezTo>
                      <a:pt x="8762704" y="3139714"/>
                      <a:pt x="8866480" y="3209960"/>
                      <a:pt x="8909350" y="3317099"/>
                    </a:cubicBezTo>
                    <a:lnTo>
                      <a:pt x="8979482" y="3492500"/>
                    </a:lnTo>
                    <a:lnTo>
                      <a:pt x="9170053" y="3937211"/>
                    </a:lnTo>
                    <a:cubicBezTo>
                      <a:pt x="9174728" y="3948116"/>
                      <a:pt x="9173607" y="3960640"/>
                      <a:pt x="9167072" y="3970543"/>
                    </a:cubicBezTo>
                    <a:cubicBezTo>
                      <a:pt x="9160537" y="3980445"/>
                      <a:pt x="9149462" y="3986399"/>
                      <a:pt x="9137597" y="3986389"/>
                    </a:cubicBezTo>
                    <a:lnTo>
                      <a:pt x="9072545" y="3986389"/>
                    </a:lnTo>
                    <a:cubicBezTo>
                      <a:pt x="9016107" y="3986383"/>
                      <a:pt x="8965101" y="3952748"/>
                      <a:pt x="8942864" y="3900875"/>
                    </a:cubicBezTo>
                    <a:lnTo>
                      <a:pt x="8788841" y="3541536"/>
                    </a:lnTo>
                    <a:cubicBezTo>
                      <a:pt x="8785595" y="3533986"/>
                      <a:pt x="8774236" y="3537161"/>
                      <a:pt x="8775365" y="3545275"/>
                    </a:cubicBezTo>
                    <a:lnTo>
                      <a:pt x="8838371" y="3986389"/>
                    </a:lnTo>
                    <a:lnTo>
                      <a:pt x="8905752" y="4794885"/>
                    </a:lnTo>
                    <a:cubicBezTo>
                      <a:pt x="8906560" y="4804706"/>
                      <a:pt x="8903222" y="4814419"/>
                      <a:pt x="8896548" y="4821670"/>
                    </a:cubicBezTo>
                    <a:cubicBezTo>
                      <a:pt x="8889874" y="4828920"/>
                      <a:pt x="8880470" y="4833049"/>
                      <a:pt x="8870615" y="4833055"/>
                    </a:cubicBezTo>
                    <a:lnTo>
                      <a:pt x="8816781" y="4833055"/>
                    </a:lnTo>
                    <a:cubicBezTo>
                      <a:pt x="8747799" y="4833064"/>
                      <a:pt x="8688922" y="4783199"/>
                      <a:pt x="8677575" y="4715157"/>
                    </a:cubicBezTo>
                    <a:lnTo>
                      <a:pt x="8563204" y="4028158"/>
                    </a:lnTo>
                    <a:cubicBezTo>
                      <a:pt x="8561864" y="4020255"/>
                      <a:pt x="8550575" y="4020255"/>
                      <a:pt x="8549235" y="4028158"/>
                    </a:cubicBezTo>
                    <a:lnTo>
                      <a:pt x="8434794" y="4715157"/>
                    </a:lnTo>
                    <a:cubicBezTo>
                      <a:pt x="8423442" y="4783226"/>
                      <a:pt x="8364525" y="4833098"/>
                      <a:pt x="8295517" y="4833055"/>
                    </a:cubicBezTo>
                    <a:lnTo>
                      <a:pt x="8241683" y="4833055"/>
                    </a:lnTo>
                    <a:cubicBezTo>
                      <a:pt x="8231828" y="4833049"/>
                      <a:pt x="8222424" y="4828920"/>
                      <a:pt x="8215750" y="4821670"/>
                    </a:cubicBezTo>
                    <a:cubicBezTo>
                      <a:pt x="8209076" y="4814419"/>
                      <a:pt x="8205738" y="4804706"/>
                      <a:pt x="8206546" y="4794885"/>
                    </a:cubicBezTo>
                    <a:lnTo>
                      <a:pt x="8273927" y="3986389"/>
                    </a:lnTo>
                    <a:lnTo>
                      <a:pt x="8336933" y="3545275"/>
                    </a:lnTo>
                    <a:moveTo>
                      <a:pt x="10143649" y="2575277"/>
                    </a:moveTo>
                    <a:cubicBezTo>
                      <a:pt x="10026748" y="2575277"/>
                      <a:pt x="9931982" y="2670044"/>
                      <a:pt x="9931982" y="2786944"/>
                    </a:cubicBezTo>
                    <a:lnTo>
                      <a:pt x="9931982" y="2857500"/>
                    </a:lnTo>
                    <a:cubicBezTo>
                      <a:pt x="9931982" y="2974400"/>
                      <a:pt x="10026748" y="3069167"/>
                      <a:pt x="10143649" y="3069167"/>
                    </a:cubicBezTo>
                    <a:cubicBezTo>
                      <a:pt x="10260550" y="3069167"/>
                      <a:pt x="10355316" y="2974400"/>
                      <a:pt x="10355316" y="2857500"/>
                    </a:cubicBezTo>
                    <a:lnTo>
                      <a:pt x="10355316" y="2786944"/>
                    </a:lnTo>
                    <a:cubicBezTo>
                      <a:pt x="10355316" y="2670044"/>
                      <a:pt x="10260550" y="2575277"/>
                      <a:pt x="10143649" y="2575277"/>
                    </a:cubicBezTo>
                    <a:moveTo>
                      <a:pt x="9924433" y="3545275"/>
                    </a:moveTo>
                    <a:cubicBezTo>
                      <a:pt x="9925632" y="3537161"/>
                      <a:pt x="9914203" y="3533986"/>
                      <a:pt x="9911028" y="3541536"/>
                    </a:cubicBezTo>
                    <a:lnTo>
                      <a:pt x="9757004" y="3900875"/>
                    </a:lnTo>
                    <a:cubicBezTo>
                      <a:pt x="9734748" y="3952796"/>
                      <a:pt x="9683672" y="3986439"/>
                      <a:pt x="9627182" y="3986389"/>
                    </a:cubicBezTo>
                    <a:lnTo>
                      <a:pt x="9562130" y="3986389"/>
                    </a:lnTo>
                    <a:cubicBezTo>
                      <a:pt x="9550266" y="3986399"/>
                      <a:pt x="9539191" y="3980445"/>
                      <a:pt x="9532655" y="3970543"/>
                    </a:cubicBezTo>
                    <a:cubicBezTo>
                      <a:pt x="9526120" y="3960640"/>
                      <a:pt x="9525000" y="3948116"/>
                      <a:pt x="9529675" y="3937211"/>
                    </a:cubicBezTo>
                    <a:lnTo>
                      <a:pt x="9720316" y="3492500"/>
                    </a:lnTo>
                    <a:lnTo>
                      <a:pt x="9790448" y="3317099"/>
                    </a:lnTo>
                    <a:cubicBezTo>
                      <a:pt x="9833318" y="3209960"/>
                      <a:pt x="9937094" y="3139714"/>
                      <a:pt x="10052491" y="3139722"/>
                    </a:cubicBezTo>
                    <a:lnTo>
                      <a:pt x="10234807" y="3139722"/>
                    </a:lnTo>
                    <a:cubicBezTo>
                      <a:pt x="10350204" y="3139714"/>
                      <a:pt x="10453980" y="3209960"/>
                      <a:pt x="10496850" y="3317099"/>
                    </a:cubicBezTo>
                    <a:lnTo>
                      <a:pt x="10566982" y="3492500"/>
                    </a:lnTo>
                    <a:lnTo>
                      <a:pt x="10757553" y="3937211"/>
                    </a:lnTo>
                    <a:cubicBezTo>
                      <a:pt x="10762228" y="3948116"/>
                      <a:pt x="10761107" y="3960640"/>
                      <a:pt x="10754572" y="3970543"/>
                    </a:cubicBezTo>
                    <a:cubicBezTo>
                      <a:pt x="10748037" y="3980445"/>
                      <a:pt x="10736962" y="3986399"/>
                      <a:pt x="10725097" y="3986389"/>
                    </a:cubicBezTo>
                    <a:lnTo>
                      <a:pt x="10660045" y="3986389"/>
                    </a:lnTo>
                    <a:cubicBezTo>
                      <a:pt x="10603607" y="3986383"/>
                      <a:pt x="10552601" y="3952748"/>
                      <a:pt x="10530364" y="3900875"/>
                    </a:cubicBezTo>
                    <a:lnTo>
                      <a:pt x="10376341" y="3541536"/>
                    </a:lnTo>
                    <a:cubicBezTo>
                      <a:pt x="10373095" y="3533986"/>
                      <a:pt x="10361736" y="3537161"/>
                      <a:pt x="10362865" y="3545275"/>
                    </a:cubicBezTo>
                    <a:lnTo>
                      <a:pt x="10425871" y="3986389"/>
                    </a:lnTo>
                    <a:lnTo>
                      <a:pt x="10493252" y="4794885"/>
                    </a:lnTo>
                    <a:cubicBezTo>
                      <a:pt x="10494060" y="4804706"/>
                      <a:pt x="10490722" y="4814419"/>
                      <a:pt x="10484048" y="4821670"/>
                    </a:cubicBezTo>
                    <a:cubicBezTo>
                      <a:pt x="10477374" y="4828920"/>
                      <a:pt x="10467970" y="4833049"/>
                      <a:pt x="10458115" y="4833055"/>
                    </a:cubicBezTo>
                    <a:lnTo>
                      <a:pt x="10404281" y="4833055"/>
                    </a:lnTo>
                    <a:cubicBezTo>
                      <a:pt x="10335299" y="4833064"/>
                      <a:pt x="10276422" y="4783199"/>
                      <a:pt x="10265075" y="4715157"/>
                    </a:cubicBezTo>
                    <a:lnTo>
                      <a:pt x="10150704" y="4028158"/>
                    </a:lnTo>
                    <a:cubicBezTo>
                      <a:pt x="10149364" y="4020255"/>
                      <a:pt x="10138075" y="4020255"/>
                      <a:pt x="10136735" y="4028158"/>
                    </a:cubicBezTo>
                    <a:lnTo>
                      <a:pt x="10022294" y="4715157"/>
                    </a:lnTo>
                    <a:cubicBezTo>
                      <a:pt x="10010942" y="4783226"/>
                      <a:pt x="9952025" y="4833098"/>
                      <a:pt x="9883017" y="4833055"/>
                    </a:cubicBezTo>
                    <a:lnTo>
                      <a:pt x="9829183" y="4833055"/>
                    </a:lnTo>
                    <a:cubicBezTo>
                      <a:pt x="9819328" y="4833049"/>
                      <a:pt x="9809924" y="4828920"/>
                      <a:pt x="9803250" y="4821670"/>
                    </a:cubicBezTo>
                    <a:cubicBezTo>
                      <a:pt x="9796576" y="4814419"/>
                      <a:pt x="9793238" y="4804706"/>
                      <a:pt x="9794046" y="4794885"/>
                    </a:cubicBezTo>
                    <a:lnTo>
                      <a:pt x="9861427" y="3986389"/>
                    </a:lnTo>
                    <a:lnTo>
                      <a:pt x="9924433" y="3545275"/>
                    </a:lnTo>
                    <a:moveTo>
                      <a:pt x="11731149" y="2575277"/>
                    </a:moveTo>
                    <a:cubicBezTo>
                      <a:pt x="11614248" y="2575277"/>
                      <a:pt x="11519482" y="2670044"/>
                      <a:pt x="11519482" y="2786944"/>
                    </a:cubicBezTo>
                    <a:lnTo>
                      <a:pt x="11519482" y="2857500"/>
                    </a:lnTo>
                    <a:cubicBezTo>
                      <a:pt x="11519482" y="2974400"/>
                      <a:pt x="11614248" y="3069167"/>
                      <a:pt x="11731149" y="3069167"/>
                    </a:cubicBezTo>
                    <a:cubicBezTo>
                      <a:pt x="11848050" y="3069167"/>
                      <a:pt x="11942816" y="2974400"/>
                      <a:pt x="11942816" y="2857500"/>
                    </a:cubicBezTo>
                    <a:lnTo>
                      <a:pt x="11942816" y="2786944"/>
                    </a:lnTo>
                    <a:cubicBezTo>
                      <a:pt x="11942816" y="2670044"/>
                      <a:pt x="11848050" y="2575277"/>
                      <a:pt x="11731149" y="2575277"/>
                    </a:cubicBezTo>
                    <a:moveTo>
                      <a:pt x="11511933" y="3545275"/>
                    </a:moveTo>
                    <a:cubicBezTo>
                      <a:pt x="11513132" y="3537161"/>
                      <a:pt x="11501703" y="3533986"/>
                      <a:pt x="11498528" y="3541536"/>
                    </a:cubicBezTo>
                    <a:lnTo>
                      <a:pt x="11344504" y="3900875"/>
                    </a:lnTo>
                    <a:cubicBezTo>
                      <a:pt x="11322248" y="3952796"/>
                      <a:pt x="11271172" y="3986439"/>
                      <a:pt x="11214682" y="3986389"/>
                    </a:cubicBezTo>
                    <a:lnTo>
                      <a:pt x="11149630" y="3986389"/>
                    </a:lnTo>
                    <a:cubicBezTo>
                      <a:pt x="11137766" y="3986399"/>
                      <a:pt x="11126691" y="3980445"/>
                      <a:pt x="11120155" y="3970543"/>
                    </a:cubicBezTo>
                    <a:cubicBezTo>
                      <a:pt x="11113620" y="3960640"/>
                      <a:pt x="11112500" y="3948116"/>
                      <a:pt x="11117175" y="3937211"/>
                    </a:cubicBezTo>
                    <a:lnTo>
                      <a:pt x="11307816" y="3492500"/>
                    </a:lnTo>
                    <a:lnTo>
                      <a:pt x="11377948" y="3317099"/>
                    </a:lnTo>
                    <a:cubicBezTo>
                      <a:pt x="11420818" y="3209960"/>
                      <a:pt x="11524594" y="3139714"/>
                      <a:pt x="11639991" y="3139722"/>
                    </a:cubicBezTo>
                    <a:lnTo>
                      <a:pt x="11822307" y="3139722"/>
                    </a:lnTo>
                    <a:cubicBezTo>
                      <a:pt x="11937704" y="3139714"/>
                      <a:pt x="12041480" y="3209960"/>
                      <a:pt x="12084350" y="3317099"/>
                    </a:cubicBezTo>
                    <a:lnTo>
                      <a:pt x="12154482" y="3492500"/>
                    </a:lnTo>
                    <a:lnTo>
                      <a:pt x="12345053" y="3937211"/>
                    </a:lnTo>
                    <a:cubicBezTo>
                      <a:pt x="12349728" y="3948116"/>
                      <a:pt x="12348607" y="3960640"/>
                      <a:pt x="12342072" y="3970543"/>
                    </a:cubicBezTo>
                    <a:cubicBezTo>
                      <a:pt x="12335537" y="3980445"/>
                      <a:pt x="12324462" y="3986399"/>
                      <a:pt x="12312597" y="3986389"/>
                    </a:cubicBezTo>
                    <a:lnTo>
                      <a:pt x="12247545" y="3986389"/>
                    </a:lnTo>
                    <a:cubicBezTo>
                      <a:pt x="12191107" y="3986383"/>
                      <a:pt x="12140101" y="3952748"/>
                      <a:pt x="12117864" y="3900875"/>
                    </a:cubicBezTo>
                    <a:lnTo>
                      <a:pt x="11963841" y="3541536"/>
                    </a:lnTo>
                    <a:cubicBezTo>
                      <a:pt x="11960595" y="3533986"/>
                      <a:pt x="11949236" y="3537161"/>
                      <a:pt x="11950365" y="3545275"/>
                    </a:cubicBezTo>
                    <a:lnTo>
                      <a:pt x="12013371" y="3986389"/>
                    </a:lnTo>
                    <a:lnTo>
                      <a:pt x="12080752" y="4794885"/>
                    </a:lnTo>
                    <a:cubicBezTo>
                      <a:pt x="12081560" y="4804706"/>
                      <a:pt x="12078222" y="4814419"/>
                      <a:pt x="12071548" y="4821670"/>
                    </a:cubicBezTo>
                    <a:cubicBezTo>
                      <a:pt x="12064874" y="4828920"/>
                      <a:pt x="12055470" y="4833049"/>
                      <a:pt x="12045615" y="4833055"/>
                    </a:cubicBezTo>
                    <a:lnTo>
                      <a:pt x="11991781" y="4833055"/>
                    </a:lnTo>
                    <a:cubicBezTo>
                      <a:pt x="11922799" y="4833064"/>
                      <a:pt x="11863922" y="4783199"/>
                      <a:pt x="11852575" y="4715157"/>
                    </a:cubicBezTo>
                    <a:lnTo>
                      <a:pt x="11738204" y="4028158"/>
                    </a:lnTo>
                    <a:cubicBezTo>
                      <a:pt x="11736864" y="4020255"/>
                      <a:pt x="11725575" y="4020255"/>
                      <a:pt x="11724235" y="4028158"/>
                    </a:cubicBezTo>
                    <a:lnTo>
                      <a:pt x="11609794" y="4715157"/>
                    </a:lnTo>
                    <a:cubicBezTo>
                      <a:pt x="11598442" y="4783226"/>
                      <a:pt x="11539525" y="4833098"/>
                      <a:pt x="11470517" y="4833055"/>
                    </a:cubicBezTo>
                    <a:lnTo>
                      <a:pt x="11416683" y="4833055"/>
                    </a:lnTo>
                    <a:cubicBezTo>
                      <a:pt x="11406828" y="4833049"/>
                      <a:pt x="11397424" y="4828920"/>
                      <a:pt x="11390750" y="4821670"/>
                    </a:cubicBezTo>
                    <a:cubicBezTo>
                      <a:pt x="11384076" y="4814419"/>
                      <a:pt x="11380738" y="4804706"/>
                      <a:pt x="11381546" y="4794885"/>
                    </a:cubicBezTo>
                    <a:lnTo>
                      <a:pt x="11448927" y="3986389"/>
                    </a:lnTo>
                    <a:lnTo>
                      <a:pt x="11511933" y="3545275"/>
                    </a:lnTo>
                    <a:moveTo>
                      <a:pt x="13318649" y="2575277"/>
                    </a:moveTo>
                    <a:cubicBezTo>
                      <a:pt x="13201749" y="2575277"/>
                      <a:pt x="13106983" y="2670044"/>
                      <a:pt x="13106983" y="2786944"/>
                    </a:cubicBezTo>
                    <a:lnTo>
                      <a:pt x="13106983" y="2857500"/>
                    </a:lnTo>
                    <a:cubicBezTo>
                      <a:pt x="13106983" y="2974400"/>
                      <a:pt x="13201749" y="3069167"/>
                      <a:pt x="13318649" y="3069167"/>
                    </a:cubicBezTo>
                    <a:cubicBezTo>
                      <a:pt x="13435549" y="3069167"/>
                      <a:pt x="13530315" y="2974400"/>
                      <a:pt x="13530315" y="2857500"/>
                    </a:cubicBezTo>
                    <a:lnTo>
                      <a:pt x="13530315" y="2786944"/>
                    </a:lnTo>
                    <a:cubicBezTo>
                      <a:pt x="13530315" y="2670044"/>
                      <a:pt x="13435549" y="2575277"/>
                      <a:pt x="13318649" y="2575277"/>
                    </a:cubicBezTo>
                    <a:moveTo>
                      <a:pt x="13099433" y="3545275"/>
                    </a:moveTo>
                    <a:cubicBezTo>
                      <a:pt x="13100633" y="3537161"/>
                      <a:pt x="13089203" y="3533986"/>
                      <a:pt x="13086028" y="3541536"/>
                    </a:cubicBezTo>
                    <a:lnTo>
                      <a:pt x="12932004" y="3900875"/>
                    </a:lnTo>
                    <a:cubicBezTo>
                      <a:pt x="12909748" y="3952796"/>
                      <a:pt x="12858672" y="3986439"/>
                      <a:pt x="12802182" y="3986389"/>
                    </a:cubicBezTo>
                    <a:lnTo>
                      <a:pt x="12737130" y="3986389"/>
                    </a:lnTo>
                    <a:cubicBezTo>
                      <a:pt x="12725266" y="3986399"/>
                      <a:pt x="12714191" y="3980445"/>
                      <a:pt x="12707655" y="3970543"/>
                    </a:cubicBezTo>
                    <a:cubicBezTo>
                      <a:pt x="12701120" y="3960640"/>
                      <a:pt x="12700000" y="3948116"/>
                      <a:pt x="12704675" y="3937211"/>
                    </a:cubicBezTo>
                    <a:lnTo>
                      <a:pt x="12895316" y="3492500"/>
                    </a:lnTo>
                    <a:lnTo>
                      <a:pt x="12965448" y="3317099"/>
                    </a:lnTo>
                    <a:cubicBezTo>
                      <a:pt x="13008318" y="3209960"/>
                      <a:pt x="13112094" y="3139714"/>
                      <a:pt x="13227492" y="3139722"/>
                    </a:cubicBezTo>
                    <a:lnTo>
                      <a:pt x="13409806" y="3139722"/>
                    </a:lnTo>
                    <a:cubicBezTo>
                      <a:pt x="13525204" y="3139714"/>
                      <a:pt x="13628980" y="3209960"/>
                      <a:pt x="13671851" y="3317099"/>
                    </a:cubicBezTo>
                    <a:lnTo>
                      <a:pt x="13741983" y="3492500"/>
                    </a:lnTo>
                    <a:lnTo>
                      <a:pt x="13932553" y="3937211"/>
                    </a:lnTo>
                    <a:cubicBezTo>
                      <a:pt x="13937227" y="3948116"/>
                      <a:pt x="13936107" y="3960640"/>
                      <a:pt x="13929573" y="3970543"/>
                    </a:cubicBezTo>
                    <a:cubicBezTo>
                      <a:pt x="13923037" y="3980445"/>
                      <a:pt x="13911962" y="3986399"/>
                      <a:pt x="13900097" y="3986389"/>
                    </a:cubicBezTo>
                    <a:lnTo>
                      <a:pt x="13835045" y="3986389"/>
                    </a:lnTo>
                    <a:cubicBezTo>
                      <a:pt x="13778607" y="3986383"/>
                      <a:pt x="13727601" y="3952748"/>
                      <a:pt x="13705363" y="3900875"/>
                    </a:cubicBezTo>
                    <a:lnTo>
                      <a:pt x="13551342" y="3541536"/>
                    </a:lnTo>
                    <a:cubicBezTo>
                      <a:pt x="13548095" y="3533986"/>
                      <a:pt x="13536736" y="3537161"/>
                      <a:pt x="13537865" y="3545275"/>
                    </a:cubicBezTo>
                    <a:lnTo>
                      <a:pt x="13600872" y="3986389"/>
                    </a:lnTo>
                    <a:lnTo>
                      <a:pt x="13668252" y="4794885"/>
                    </a:lnTo>
                    <a:cubicBezTo>
                      <a:pt x="13669060" y="4804706"/>
                      <a:pt x="13665722" y="4814419"/>
                      <a:pt x="13659048" y="4821670"/>
                    </a:cubicBezTo>
                    <a:cubicBezTo>
                      <a:pt x="13652374" y="4828920"/>
                      <a:pt x="13642970" y="4833049"/>
                      <a:pt x="13633115" y="4833055"/>
                    </a:cubicBezTo>
                    <a:lnTo>
                      <a:pt x="13579281" y="4833055"/>
                    </a:lnTo>
                    <a:cubicBezTo>
                      <a:pt x="13510299" y="4833064"/>
                      <a:pt x="13451422" y="4783199"/>
                      <a:pt x="13440076" y="4715157"/>
                    </a:cubicBezTo>
                    <a:lnTo>
                      <a:pt x="13325704" y="4028158"/>
                    </a:lnTo>
                    <a:cubicBezTo>
                      <a:pt x="13324363" y="4020255"/>
                      <a:pt x="13313076" y="4020255"/>
                      <a:pt x="13311735" y="4028158"/>
                    </a:cubicBezTo>
                    <a:lnTo>
                      <a:pt x="13197294" y="4715157"/>
                    </a:lnTo>
                    <a:cubicBezTo>
                      <a:pt x="13185942" y="4783226"/>
                      <a:pt x="13127025" y="4833098"/>
                      <a:pt x="13058017" y="4833055"/>
                    </a:cubicBezTo>
                    <a:lnTo>
                      <a:pt x="13004183" y="4833055"/>
                    </a:lnTo>
                    <a:cubicBezTo>
                      <a:pt x="12994328" y="4833049"/>
                      <a:pt x="12984924" y="4828920"/>
                      <a:pt x="12978250" y="4821670"/>
                    </a:cubicBezTo>
                    <a:cubicBezTo>
                      <a:pt x="12971576" y="4814419"/>
                      <a:pt x="12968239" y="4804706"/>
                      <a:pt x="12969046" y="4794885"/>
                    </a:cubicBezTo>
                    <a:lnTo>
                      <a:pt x="13036427" y="3986389"/>
                    </a:lnTo>
                    <a:lnTo>
                      <a:pt x="13099433" y="3545275"/>
                    </a:lnTo>
                    <a:moveTo>
                      <a:pt x="14906149" y="2575277"/>
                    </a:moveTo>
                    <a:cubicBezTo>
                      <a:pt x="14789249" y="2575277"/>
                      <a:pt x="14694483" y="2670044"/>
                      <a:pt x="14694483" y="2786944"/>
                    </a:cubicBezTo>
                    <a:lnTo>
                      <a:pt x="14694483" y="2857500"/>
                    </a:lnTo>
                    <a:cubicBezTo>
                      <a:pt x="14694483" y="2974400"/>
                      <a:pt x="14789249" y="3069167"/>
                      <a:pt x="14906149" y="3069167"/>
                    </a:cubicBezTo>
                    <a:cubicBezTo>
                      <a:pt x="15023049" y="3069167"/>
                      <a:pt x="15117815" y="2974400"/>
                      <a:pt x="15117815" y="2857500"/>
                    </a:cubicBezTo>
                    <a:lnTo>
                      <a:pt x="15117815" y="2786944"/>
                    </a:lnTo>
                    <a:cubicBezTo>
                      <a:pt x="15117815" y="2670044"/>
                      <a:pt x="15023049" y="2575277"/>
                      <a:pt x="14906149" y="2575277"/>
                    </a:cubicBezTo>
                    <a:moveTo>
                      <a:pt x="14686933" y="3545275"/>
                    </a:moveTo>
                    <a:cubicBezTo>
                      <a:pt x="14688133" y="3537161"/>
                      <a:pt x="14676703" y="3533986"/>
                      <a:pt x="14673528" y="3541536"/>
                    </a:cubicBezTo>
                    <a:lnTo>
                      <a:pt x="14519504" y="3900875"/>
                    </a:lnTo>
                    <a:cubicBezTo>
                      <a:pt x="14497248" y="3952796"/>
                      <a:pt x="14446172" y="3986439"/>
                      <a:pt x="14389683" y="3986389"/>
                    </a:cubicBezTo>
                    <a:lnTo>
                      <a:pt x="14324629" y="3986389"/>
                    </a:lnTo>
                    <a:cubicBezTo>
                      <a:pt x="14312765" y="3986399"/>
                      <a:pt x="14301690" y="3980445"/>
                      <a:pt x="14295155" y="3970543"/>
                    </a:cubicBezTo>
                    <a:cubicBezTo>
                      <a:pt x="14288619" y="3960640"/>
                      <a:pt x="14287500" y="3948116"/>
                      <a:pt x="14292174" y="3937211"/>
                    </a:cubicBezTo>
                    <a:lnTo>
                      <a:pt x="14482815" y="3492500"/>
                    </a:lnTo>
                    <a:lnTo>
                      <a:pt x="14552947" y="3317099"/>
                    </a:lnTo>
                    <a:cubicBezTo>
                      <a:pt x="14595818" y="3209960"/>
                      <a:pt x="14699594" y="3139714"/>
                      <a:pt x="14814992" y="3139722"/>
                    </a:cubicBezTo>
                    <a:lnTo>
                      <a:pt x="14997306" y="3139722"/>
                    </a:lnTo>
                    <a:cubicBezTo>
                      <a:pt x="15112704" y="3139714"/>
                      <a:pt x="15216480" y="3209960"/>
                      <a:pt x="15259351" y="3317099"/>
                    </a:cubicBezTo>
                    <a:lnTo>
                      <a:pt x="15329483" y="3492500"/>
                    </a:lnTo>
                    <a:lnTo>
                      <a:pt x="15520053" y="3937211"/>
                    </a:lnTo>
                    <a:cubicBezTo>
                      <a:pt x="15524727" y="3948116"/>
                      <a:pt x="15523607" y="3960640"/>
                      <a:pt x="15517073" y="3970543"/>
                    </a:cubicBezTo>
                    <a:cubicBezTo>
                      <a:pt x="15510537" y="3980445"/>
                      <a:pt x="15499462" y="3986399"/>
                      <a:pt x="15487597" y="3986389"/>
                    </a:cubicBezTo>
                    <a:lnTo>
                      <a:pt x="15422545" y="3986389"/>
                    </a:lnTo>
                    <a:cubicBezTo>
                      <a:pt x="15366107" y="3986383"/>
                      <a:pt x="15315101" y="3952748"/>
                      <a:pt x="15292863" y="3900875"/>
                    </a:cubicBezTo>
                    <a:lnTo>
                      <a:pt x="15138842" y="3541536"/>
                    </a:lnTo>
                    <a:cubicBezTo>
                      <a:pt x="15135595" y="3533986"/>
                      <a:pt x="15124236" y="3537161"/>
                      <a:pt x="15125365" y="3545275"/>
                    </a:cubicBezTo>
                    <a:lnTo>
                      <a:pt x="15188372" y="3986389"/>
                    </a:lnTo>
                    <a:lnTo>
                      <a:pt x="15255752" y="4794885"/>
                    </a:lnTo>
                    <a:cubicBezTo>
                      <a:pt x="15256560" y="4804706"/>
                      <a:pt x="15253222" y="4814419"/>
                      <a:pt x="15246548" y="4821670"/>
                    </a:cubicBezTo>
                    <a:cubicBezTo>
                      <a:pt x="15239874" y="4828920"/>
                      <a:pt x="15230470" y="4833049"/>
                      <a:pt x="15220615" y="4833055"/>
                    </a:cubicBezTo>
                    <a:lnTo>
                      <a:pt x="15166781" y="4833055"/>
                    </a:lnTo>
                    <a:cubicBezTo>
                      <a:pt x="15097799" y="4833064"/>
                      <a:pt x="15038922" y="4783199"/>
                      <a:pt x="15027576" y="4715157"/>
                    </a:cubicBezTo>
                    <a:lnTo>
                      <a:pt x="14913204" y="4028158"/>
                    </a:lnTo>
                    <a:cubicBezTo>
                      <a:pt x="14911863" y="4020255"/>
                      <a:pt x="14900576" y="4020255"/>
                      <a:pt x="14899235" y="4028158"/>
                    </a:cubicBezTo>
                    <a:lnTo>
                      <a:pt x="14784794" y="4715157"/>
                    </a:lnTo>
                    <a:cubicBezTo>
                      <a:pt x="14773442" y="4783226"/>
                      <a:pt x="14714525" y="4833098"/>
                      <a:pt x="14645517" y="4833055"/>
                    </a:cubicBezTo>
                    <a:lnTo>
                      <a:pt x="14591683" y="4833055"/>
                    </a:lnTo>
                    <a:cubicBezTo>
                      <a:pt x="14581828" y="4833049"/>
                      <a:pt x="14572425" y="4828920"/>
                      <a:pt x="14565750" y="4821670"/>
                    </a:cubicBezTo>
                    <a:cubicBezTo>
                      <a:pt x="14559076" y="4814419"/>
                      <a:pt x="14555738" y="4804706"/>
                      <a:pt x="14556547" y="4794885"/>
                    </a:cubicBezTo>
                    <a:lnTo>
                      <a:pt x="14623927" y="3986389"/>
                    </a:lnTo>
                    <a:lnTo>
                      <a:pt x="14686933" y="3545275"/>
                    </a:lnTo>
                    <a:moveTo>
                      <a:pt x="16493649" y="2575277"/>
                    </a:moveTo>
                    <a:cubicBezTo>
                      <a:pt x="16376749" y="2575277"/>
                      <a:pt x="16281983" y="2670044"/>
                      <a:pt x="16281983" y="2786944"/>
                    </a:cubicBezTo>
                    <a:lnTo>
                      <a:pt x="16281983" y="2857500"/>
                    </a:lnTo>
                    <a:cubicBezTo>
                      <a:pt x="16281983" y="2974400"/>
                      <a:pt x="16376749" y="3069167"/>
                      <a:pt x="16493649" y="3069167"/>
                    </a:cubicBezTo>
                    <a:cubicBezTo>
                      <a:pt x="16610549" y="3069167"/>
                      <a:pt x="16705315" y="2974400"/>
                      <a:pt x="16705315" y="2857500"/>
                    </a:cubicBezTo>
                    <a:lnTo>
                      <a:pt x="16705315" y="2786944"/>
                    </a:lnTo>
                    <a:cubicBezTo>
                      <a:pt x="16705315" y="2670044"/>
                      <a:pt x="16610549" y="2575277"/>
                      <a:pt x="16493649" y="2575277"/>
                    </a:cubicBezTo>
                    <a:moveTo>
                      <a:pt x="16274433" y="3545275"/>
                    </a:moveTo>
                    <a:cubicBezTo>
                      <a:pt x="16275633" y="3537161"/>
                      <a:pt x="16264203" y="3533986"/>
                      <a:pt x="16261028" y="3541536"/>
                    </a:cubicBezTo>
                    <a:lnTo>
                      <a:pt x="16107004" y="3900875"/>
                    </a:lnTo>
                    <a:cubicBezTo>
                      <a:pt x="16084748" y="3952796"/>
                      <a:pt x="16033672" y="3986439"/>
                      <a:pt x="15977183" y="3986389"/>
                    </a:cubicBezTo>
                    <a:lnTo>
                      <a:pt x="15912129" y="3986389"/>
                    </a:lnTo>
                    <a:cubicBezTo>
                      <a:pt x="15900265" y="3986399"/>
                      <a:pt x="15889190" y="3980445"/>
                      <a:pt x="15882655" y="3970543"/>
                    </a:cubicBezTo>
                    <a:cubicBezTo>
                      <a:pt x="15876119" y="3960640"/>
                      <a:pt x="15875000" y="3948116"/>
                      <a:pt x="15879674" y="3937211"/>
                    </a:cubicBezTo>
                    <a:lnTo>
                      <a:pt x="16070315" y="3492500"/>
                    </a:lnTo>
                    <a:lnTo>
                      <a:pt x="16140447" y="3317099"/>
                    </a:lnTo>
                    <a:cubicBezTo>
                      <a:pt x="16183318" y="3209960"/>
                      <a:pt x="16287094" y="3139714"/>
                      <a:pt x="16402492" y="3139722"/>
                    </a:cubicBezTo>
                    <a:lnTo>
                      <a:pt x="16584806" y="3139722"/>
                    </a:lnTo>
                    <a:cubicBezTo>
                      <a:pt x="16700204" y="3139714"/>
                      <a:pt x="16803980" y="3209960"/>
                      <a:pt x="16846851" y="3317099"/>
                    </a:cubicBezTo>
                    <a:lnTo>
                      <a:pt x="16916983" y="3492500"/>
                    </a:lnTo>
                    <a:lnTo>
                      <a:pt x="17107553" y="3937211"/>
                    </a:lnTo>
                    <a:cubicBezTo>
                      <a:pt x="17112227" y="3948116"/>
                      <a:pt x="17111107" y="3960640"/>
                      <a:pt x="17104573" y="3970543"/>
                    </a:cubicBezTo>
                    <a:cubicBezTo>
                      <a:pt x="17098037" y="3980445"/>
                      <a:pt x="17086962" y="3986399"/>
                      <a:pt x="17075097" y="3986389"/>
                    </a:cubicBezTo>
                    <a:lnTo>
                      <a:pt x="17010045" y="3986389"/>
                    </a:lnTo>
                    <a:cubicBezTo>
                      <a:pt x="16953607" y="3986383"/>
                      <a:pt x="16902601" y="3952748"/>
                      <a:pt x="16880363" y="3900875"/>
                    </a:cubicBezTo>
                    <a:lnTo>
                      <a:pt x="16726342" y="3541536"/>
                    </a:lnTo>
                    <a:cubicBezTo>
                      <a:pt x="16723095" y="3533986"/>
                      <a:pt x="16711736" y="3537161"/>
                      <a:pt x="16712865" y="3545275"/>
                    </a:cubicBezTo>
                    <a:lnTo>
                      <a:pt x="16775872" y="3986389"/>
                    </a:lnTo>
                    <a:lnTo>
                      <a:pt x="16843252" y="4794885"/>
                    </a:lnTo>
                    <a:cubicBezTo>
                      <a:pt x="16844060" y="4804706"/>
                      <a:pt x="16840722" y="4814419"/>
                      <a:pt x="16834048" y="4821670"/>
                    </a:cubicBezTo>
                    <a:cubicBezTo>
                      <a:pt x="16827374" y="4828920"/>
                      <a:pt x="16817970" y="4833049"/>
                      <a:pt x="16808115" y="4833055"/>
                    </a:cubicBezTo>
                    <a:lnTo>
                      <a:pt x="16754281" y="4833055"/>
                    </a:lnTo>
                    <a:cubicBezTo>
                      <a:pt x="16685299" y="4833064"/>
                      <a:pt x="16626422" y="4783199"/>
                      <a:pt x="16615076" y="4715157"/>
                    </a:cubicBezTo>
                    <a:lnTo>
                      <a:pt x="16500704" y="4028158"/>
                    </a:lnTo>
                    <a:cubicBezTo>
                      <a:pt x="16499363" y="4020255"/>
                      <a:pt x="16488076" y="4020255"/>
                      <a:pt x="16486735" y="4028158"/>
                    </a:cubicBezTo>
                    <a:lnTo>
                      <a:pt x="16372294" y="4715157"/>
                    </a:lnTo>
                    <a:cubicBezTo>
                      <a:pt x="16360942" y="4783226"/>
                      <a:pt x="16302025" y="4833098"/>
                      <a:pt x="16233017" y="4833055"/>
                    </a:cubicBezTo>
                    <a:lnTo>
                      <a:pt x="16179183" y="4833055"/>
                    </a:lnTo>
                    <a:cubicBezTo>
                      <a:pt x="16169328" y="4833049"/>
                      <a:pt x="16159925" y="4828920"/>
                      <a:pt x="16153250" y="4821670"/>
                    </a:cubicBezTo>
                    <a:cubicBezTo>
                      <a:pt x="16146576" y="4814419"/>
                      <a:pt x="16143238" y="4804706"/>
                      <a:pt x="16144047" y="4794885"/>
                    </a:cubicBezTo>
                    <a:lnTo>
                      <a:pt x="16211427" y="3986389"/>
                    </a:lnTo>
                    <a:lnTo>
                      <a:pt x="16274433" y="3545275"/>
                    </a:lnTo>
                    <a:moveTo>
                      <a:pt x="18081149" y="2575277"/>
                    </a:moveTo>
                    <a:cubicBezTo>
                      <a:pt x="17964249" y="2575277"/>
                      <a:pt x="17869483" y="2670044"/>
                      <a:pt x="17869483" y="2786944"/>
                    </a:cubicBezTo>
                    <a:lnTo>
                      <a:pt x="17869483" y="2857500"/>
                    </a:lnTo>
                    <a:cubicBezTo>
                      <a:pt x="17869483" y="2974400"/>
                      <a:pt x="17964249" y="3069167"/>
                      <a:pt x="18081149" y="3069167"/>
                    </a:cubicBezTo>
                    <a:cubicBezTo>
                      <a:pt x="18198049" y="3069167"/>
                      <a:pt x="18292815" y="2974400"/>
                      <a:pt x="18292815" y="2857500"/>
                    </a:cubicBezTo>
                    <a:lnTo>
                      <a:pt x="18292815" y="2786944"/>
                    </a:lnTo>
                    <a:cubicBezTo>
                      <a:pt x="18292815" y="2670044"/>
                      <a:pt x="18198049" y="2575277"/>
                      <a:pt x="18081149" y="2575277"/>
                    </a:cubicBezTo>
                    <a:moveTo>
                      <a:pt x="17861933" y="3545275"/>
                    </a:moveTo>
                    <a:cubicBezTo>
                      <a:pt x="17863133" y="3537161"/>
                      <a:pt x="17851703" y="3533986"/>
                      <a:pt x="17848528" y="3541536"/>
                    </a:cubicBezTo>
                    <a:lnTo>
                      <a:pt x="17694504" y="3900875"/>
                    </a:lnTo>
                    <a:cubicBezTo>
                      <a:pt x="17672248" y="3952796"/>
                      <a:pt x="17621172" y="3986439"/>
                      <a:pt x="17564683" y="3986389"/>
                    </a:cubicBezTo>
                    <a:lnTo>
                      <a:pt x="17499629" y="3986389"/>
                    </a:lnTo>
                    <a:cubicBezTo>
                      <a:pt x="17487765" y="3986399"/>
                      <a:pt x="17476690" y="3980445"/>
                      <a:pt x="17470155" y="3970543"/>
                    </a:cubicBezTo>
                    <a:cubicBezTo>
                      <a:pt x="17463619" y="3960640"/>
                      <a:pt x="17462500" y="3948116"/>
                      <a:pt x="17467174" y="3937211"/>
                    </a:cubicBezTo>
                    <a:lnTo>
                      <a:pt x="17657815" y="3492500"/>
                    </a:lnTo>
                    <a:lnTo>
                      <a:pt x="17727947" y="3317099"/>
                    </a:lnTo>
                    <a:cubicBezTo>
                      <a:pt x="17770818" y="3209960"/>
                      <a:pt x="17874594" y="3139714"/>
                      <a:pt x="17989992" y="3139722"/>
                    </a:cubicBezTo>
                    <a:lnTo>
                      <a:pt x="18172306" y="3139722"/>
                    </a:lnTo>
                    <a:cubicBezTo>
                      <a:pt x="18287704" y="3139714"/>
                      <a:pt x="18391480" y="3209960"/>
                      <a:pt x="18434351" y="3317099"/>
                    </a:cubicBezTo>
                    <a:lnTo>
                      <a:pt x="18504483" y="3492500"/>
                    </a:lnTo>
                    <a:lnTo>
                      <a:pt x="18695053" y="3937211"/>
                    </a:lnTo>
                    <a:cubicBezTo>
                      <a:pt x="18699727" y="3948116"/>
                      <a:pt x="18698607" y="3960640"/>
                      <a:pt x="18692073" y="3970543"/>
                    </a:cubicBezTo>
                    <a:cubicBezTo>
                      <a:pt x="18685537" y="3980445"/>
                      <a:pt x="18674462" y="3986399"/>
                      <a:pt x="18662597" y="3986389"/>
                    </a:cubicBezTo>
                    <a:lnTo>
                      <a:pt x="18597545" y="3986389"/>
                    </a:lnTo>
                    <a:cubicBezTo>
                      <a:pt x="18541107" y="3986383"/>
                      <a:pt x="18490101" y="3952748"/>
                      <a:pt x="18467863" y="3900875"/>
                    </a:cubicBezTo>
                    <a:lnTo>
                      <a:pt x="18313842" y="3541536"/>
                    </a:lnTo>
                    <a:cubicBezTo>
                      <a:pt x="18310595" y="3533986"/>
                      <a:pt x="18299236" y="3537161"/>
                      <a:pt x="18300365" y="3545275"/>
                    </a:cubicBezTo>
                    <a:lnTo>
                      <a:pt x="18363372" y="3986389"/>
                    </a:lnTo>
                    <a:lnTo>
                      <a:pt x="18430752" y="4794885"/>
                    </a:lnTo>
                    <a:cubicBezTo>
                      <a:pt x="18431560" y="4804706"/>
                      <a:pt x="18428222" y="4814419"/>
                      <a:pt x="18421548" y="4821670"/>
                    </a:cubicBezTo>
                    <a:cubicBezTo>
                      <a:pt x="18414874" y="4828920"/>
                      <a:pt x="18405470" y="4833049"/>
                      <a:pt x="18395615" y="4833055"/>
                    </a:cubicBezTo>
                    <a:lnTo>
                      <a:pt x="18341781" y="4833055"/>
                    </a:lnTo>
                    <a:cubicBezTo>
                      <a:pt x="18272799" y="4833064"/>
                      <a:pt x="18213922" y="4783199"/>
                      <a:pt x="18202576" y="4715157"/>
                    </a:cubicBezTo>
                    <a:lnTo>
                      <a:pt x="18088204" y="4028158"/>
                    </a:lnTo>
                    <a:cubicBezTo>
                      <a:pt x="18086863" y="4020255"/>
                      <a:pt x="18075576" y="4020255"/>
                      <a:pt x="18074235" y="4028158"/>
                    </a:cubicBezTo>
                    <a:lnTo>
                      <a:pt x="17959794" y="4715157"/>
                    </a:lnTo>
                    <a:cubicBezTo>
                      <a:pt x="17948442" y="4783226"/>
                      <a:pt x="17889525" y="4833098"/>
                      <a:pt x="17820517" y="4833055"/>
                    </a:cubicBezTo>
                    <a:lnTo>
                      <a:pt x="17766683" y="4833055"/>
                    </a:lnTo>
                    <a:cubicBezTo>
                      <a:pt x="17756828" y="4833049"/>
                      <a:pt x="17747425" y="4828920"/>
                      <a:pt x="17740750" y="4821670"/>
                    </a:cubicBezTo>
                    <a:cubicBezTo>
                      <a:pt x="17734076" y="4814419"/>
                      <a:pt x="17730738" y="4804706"/>
                      <a:pt x="17731547" y="4794885"/>
                    </a:cubicBezTo>
                    <a:lnTo>
                      <a:pt x="17798927" y="3986389"/>
                    </a:lnTo>
                    <a:lnTo>
                      <a:pt x="17861933" y="3545275"/>
                    </a:lnTo>
                    <a:moveTo>
                      <a:pt x="19668649" y="2575277"/>
                    </a:moveTo>
                    <a:cubicBezTo>
                      <a:pt x="19551749" y="2575277"/>
                      <a:pt x="19456983" y="2670044"/>
                      <a:pt x="19456983" y="2786944"/>
                    </a:cubicBezTo>
                    <a:lnTo>
                      <a:pt x="19456983" y="2857500"/>
                    </a:lnTo>
                    <a:cubicBezTo>
                      <a:pt x="19456983" y="2974400"/>
                      <a:pt x="19551749" y="3069167"/>
                      <a:pt x="19668649" y="3069167"/>
                    </a:cubicBezTo>
                    <a:cubicBezTo>
                      <a:pt x="19785549" y="3069167"/>
                      <a:pt x="19880315" y="2974400"/>
                      <a:pt x="19880315" y="2857500"/>
                    </a:cubicBezTo>
                    <a:lnTo>
                      <a:pt x="19880315" y="2786944"/>
                    </a:lnTo>
                    <a:cubicBezTo>
                      <a:pt x="19880315" y="2670044"/>
                      <a:pt x="19785549" y="2575277"/>
                      <a:pt x="19668649" y="2575277"/>
                    </a:cubicBezTo>
                    <a:moveTo>
                      <a:pt x="19449433" y="3545275"/>
                    </a:moveTo>
                    <a:cubicBezTo>
                      <a:pt x="19450633" y="3537161"/>
                      <a:pt x="19439203" y="3533986"/>
                      <a:pt x="19436028" y="3541536"/>
                    </a:cubicBezTo>
                    <a:lnTo>
                      <a:pt x="19282004" y="3900875"/>
                    </a:lnTo>
                    <a:cubicBezTo>
                      <a:pt x="19259748" y="3952796"/>
                      <a:pt x="19208672" y="3986439"/>
                      <a:pt x="19152183" y="3986389"/>
                    </a:cubicBezTo>
                    <a:lnTo>
                      <a:pt x="19087129" y="3986389"/>
                    </a:lnTo>
                    <a:cubicBezTo>
                      <a:pt x="19075265" y="3986399"/>
                      <a:pt x="19064190" y="3980445"/>
                      <a:pt x="19057655" y="3970543"/>
                    </a:cubicBezTo>
                    <a:cubicBezTo>
                      <a:pt x="19051119" y="3960640"/>
                      <a:pt x="19050000" y="3948116"/>
                      <a:pt x="19054674" y="3937211"/>
                    </a:cubicBezTo>
                    <a:lnTo>
                      <a:pt x="19245315" y="3492500"/>
                    </a:lnTo>
                    <a:lnTo>
                      <a:pt x="19315447" y="3317099"/>
                    </a:lnTo>
                    <a:cubicBezTo>
                      <a:pt x="19358318" y="3209960"/>
                      <a:pt x="19462094" y="3139714"/>
                      <a:pt x="19577492" y="3139722"/>
                    </a:cubicBezTo>
                    <a:lnTo>
                      <a:pt x="19759806" y="3139722"/>
                    </a:lnTo>
                    <a:cubicBezTo>
                      <a:pt x="19875204" y="3139714"/>
                      <a:pt x="19978980" y="3209960"/>
                      <a:pt x="20021851" y="3317099"/>
                    </a:cubicBezTo>
                    <a:lnTo>
                      <a:pt x="20091983" y="3492500"/>
                    </a:lnTo>
                    <a:lnTo>
                      <a:pt x="20282553" y="3937211"/>
                    </a:lnTo>
                    <a:cubicBezTo>
                      <a:pt x="20287227" y="3948116"/>
                      <a:pt x="20286107" y="3960640"/>
                      <a:pt x="20279573" y="3970543"/>
                    </a:cubicBezTo>
                    <a:cubicBezTo>
                      <a:pt x="20273037" y="3980445"/>
                      <a:pt x="20261962" y="3986399"/>
                      <a:pt x="20250097" y="3986389"/>
                    </a:cubicBezTo>
                    <a:lnTo>
                      <a:pt x="20185045" y="3986389"/>
                    </a:lnTo>
                    <a:cubicBezTo>
                      <a:pt x="20128607" y="3986383"/>
                      <a:pt x="20077601" y="3952748"/>
                      <a:pt x="20055363" y="3900875"/>
                    </a:cubicBezTo>
                    <a:lnTo>
                      <a:pt x="19901342" y="3541536"/>
                    </a:lnTo>
                    <a:cubicBezTo>
                      <a:pt x="19898095" y="3533986"/>
                      <a:pt x="19886736" y="3537161"/>
                      <a:pt x="19887865" y="3545275"/>
                    </a:cubicBezTo>
                    <a:lnTo>
                      <a:pt x="19950872" y="3986389"/>
                    </a:lnTo>
                    <a:lnTo>
                      <a:pt x="20018252" y="4794885"/>
                    </a:lnTo>
                    <a:cubicBezTo>
                      <a:pt x="20019060" y="4804706"/>
                      <a:pt x="20015722" y="4814419"/>
                      <a:pt x="20009048" y="4821670"/>
                    </a:cubicBezTo>
                    <a:cubicBezTo>
                      <a:pt x="20002374" y="4828920"/>
                      <a:pt x="19992970" y="4833049"/>
                      <a:pt x="19983115" y="4833055"/>
                    </a:cubicBezTo>
                    <a:lnTo>
                      <a:pt x="19929281" y="4833055"/>
                    </a:lnTo>
                    <a:cubicBezTo>
                      <a:pt x="19860299" y="4833064"/>
                      <a:pt x="19801422" y="4783199"/>
                      <a:pt x="19790076" y="4715157"/>
                    </a:cubicBezTo>
                    <a:lnTo>
                      <a:pt x="19675704" y="4028158"/>
                    </a:lnTo>
                    <a:cubicBezTo>
                      <a:pt x="19674363" y="4020255"/>
                      <a:pt x="19663076" y="4020255"/>
                      <a:pt x="19661735" y="4028158"/>
                    </a:cubicBezTo>
                    <a:lnTo>
                      <a:pt x="19547294" y="4715157"/>
                    </a:lnTo>
                    <a:cubicBezTo>
                      <a:pt x="19535942" y="4783226"/>
                      <a:pt x="19477025" y="4833098"/>
                      <a:pt x="19408017" y="4833055"/>
                    </a:cubicBezTo>
                    <a:lnTo>
                      <a:pt x="19354183" y="4833055"/>
                    </a:lnTo>
                    <a:cubicBezTo>
                      <a:pt x="19344328" y="4833049"/>
                      <a:pt x="19334925" y="4828920"/>
                      <a:pt x="19328250" y="4821670"/>
                    </a:cubicBezTo>
                    <a:cubicBezTo>
                      <a:pt x="19321576" y="4814419"/>
                      <a:pt x="19318238" y="4804706"/>
                      <a:pt x="19319047" y="4794885"/>
                    </a:cubicBezTo>
                    <a:lnTo>
                      <a:pt x="19386427" y="3986389"/>
                    </a:lnTo>
                    <a:lnTo>
                      <a:pt x="19449433" y="3545275"/>
                    </a:lnTo>
                    <a:moveTo>
                      <a:pt x="21256149" y="2575277"/>
                    </a:moveTo>
                    <a:cubicBezTo>
                      <a:pt x="21139249" y="2575277"/>
                      <a:pt x="21044483" y="2670044"/>
                      <a:pt x="21044483" y="2786944"/>
                    </a:cubicBezTo>
                    <a:lnTo>
                      <a:pt x="21044483" y="2857500"/>
                    </a:lnTo>
                    <a:cubicBezTo>
                      <a:pt x="21044483" y="2974400"/>
                      <a:pt x="21139249" y="3069167"/>
                      <a:pt x="21256149" y="3069167"/>
                    </a:cubicBezTo>
                    <a:cubicBezTo>
                      <a:pt x="21373049" y="3069167"/>
                      <a:pt x="21467815" y="2974400"/>
                      <a:pt x="21467815" y="2857500"/>
                    </a:cubicBezTo>
                    <a:lnTo>
                      <a:pt x="21467815" y="2786944"/>
                    </a:lnTo>
                    <a:cubicBezTo>
                      <a:pt x="21467815" y="2670044"/>
                      <a:pt x="21373049" y="2575277"/>
                      <a:pt x="21256149" y="2575277"/>
                    </a:cubicBezTo>
                    <a:moveTo>
                      <a:pt x="21036933" y="3545275"/>
                    </a:moveTo>
                    <a:cubicBezTo>
                      <a:pt x="21038133" y="3537161"/>
                      <a:pt x="21026703" y="3533986"/>
                      <a:pt x="21023528" y="3541536"/>
                    </a:cubicBezTo>
                    <a:lnTo>
                      <a:pt x="20869504" y="3900875"/>
                    </a:lnTo>
                    <a:cubicBezTo>
                      <a:pt x="20847248" y="3952796"/>
                      <a:pt x="20796172" y="3986439"/>
                      <a:pt x="20739683" y="3986389"/>
                    </a:cubicBezTo>
                    <a:lnTo>
                      <a:pt x="20674629" y="3986389"/>
                    </a:lnTo>
                    <a:cubicBezTo>
                      <a:pt x="20662765" y="3986399"/>
                      <a:pt x="20651690" y="3980445"/>
                      <a:pt x="20645155" y="3970543"/>
                    </a:cubicBezTo>
                    <a:cubicBezTo>
                      <a:pt x="20638619" y="3960640"/>
                      <a:pt x="20637500" y="3948116"/>
                      <a:pt x="20642174" y="3937211"/>
                    </a:cubicBezTo>
                    <a:lnTo>
                      <a:pt x="20832815" y="3492500"/>
                    </a:lnTo>
                    <a:lnTo>
                      <a:pt x="20902947" y="3317099"/>
                    </a:lnTo>
                    <a:cubicBezTo>
                      <a:pt x="20945818" y="3209960"/>
                      <a:pt x="21049594" y="3139714"/>
                      <a:pt x="21164992" y="3139722"/>
                    </a:cubicBezTo>
                    <a:lnTo>
                      <a:pt x="21347306" y="3139722"/>
                    </a:lnTo>
                    <a:cubicBezTo>
                      <a:pt x="21462704" y="3139714"/>
                      <a:pt x="21566480" y="3209960"/>
                      <a:pt x="21609351" y="3317099"/>
                    </a:cubicBezTo>
                    <a:lnTo>
                      <a:pt x="21679483" y="3492500"/>
                    </a:lnTo>
                    <a:lnTo>
                      <a:pt x="21870053" y="3937211"/>
                    </a:lnTo>
                    <a:cubicBezTo>
                      <a:pt x="21874727" y="3948116"/>
                      <a:pt x="21873607" y="3960640"/>
                      <a:pt x="21867073" y="3970543"/>
                    </a:cubicBezTo>
                    <a:cubicBezTo>
                      <a:pt x="21860537" y="3980445"/>
                      <a:pt x="21849462" y="3986399"/>
                      <a:pt x="21837597" y="3986389"/>
                    </a:cubicBezTo>
                    <a:lnTo>
                      <a:pt x="21772545" y="3986389"/>
                    </a:lnTo>
                    <a:cubicBezTo>
                      <a:pt x="21716107" y="3986383"/>
                      <a:pt x="21665101" y="3952748"/>
                      <a:pt x="21642863" y="3900875"/>
                    </a:cubicBezTo>
                    <a:lnTo>
                      <a:pt x="21488842" y="3541536"/>
                    </a:lnTo>
                    <a:cubicBezTo>
                      <a:pt x="21485595" y="3533986"/>
                      <a:pt x="21474236" y="3537161"/>
                      <a:pt x="21475365" y="3545275"/>
                    </a:cubicBezTo>
                    <a:lnTo>
                      <a:pt x="21538372" y="3986389"/>
                    </a:lnTo>
                    <a:lnTo>
                      <a:pt x="21605752" y="4794885"/>
                    </a:lnTo>
                    <a:cubicBezTo>
                      <a:pt x="21606560" y="4804706"/>
                      <a:pt x="21603222" y="4814419"/>
                      <a:pt x="21596548" y="4821670"/>
                    </a:cubicBezTo>
                    <a:cubicBezTo>
                      <a:pt x="21589874" y="4828920"/>
                      <a:pt x="21580470" y="4833049"/>
                      <a:pt x="21570615" y="4833055"/>
                    </a:cubicBezTo>
                    <a:lnTo>
                      <a:pt x="21516781" y="4833055"/>
                    </a:lnTo>
                    <a:cubicBezTo>
                      <a:pt x="21447799" y="4833064"/>
                      <a:pt x="21388922" y="4783199"/>
                      <a:pt x="21377576" y="4715157"/>
                    </a:cubicBezTo>
                    <a:lnTo>
                      <a:pt x="21263204" y="4028158"/>
                    </a:lnTo>
                    <a:cubicBezTo>
                      <a:pt x="21261863" y="4020255"/>
                      <a:pt x="21250576" y="4020255"/>
                      <a:pt x="21249235" y="4028158"/>
                    </a:cubicBezTo>
                    <a:lnTo>
                      <a:pt x="21134794" y="4715157"/>
                    </a:lnTo>
                    <a:cubicBezTo>
                      <a:pt x="21123442" y="4783226"/>
                      <a:pt x="21064525" y="4833098"/>
                      <a:pt x="20995517" y="4833055"/>
                    </a:cubicBezTo>
                    <a:lnTo>
                      <a:pt x="20941683" y="4833055"/>
                    </a:lnTo>
                    <a:cubicBezTo>
                      <a:pt x="20931828" y="4833049"/>
                      <a:pt x="20922425" y="4828920"/>
                      <a:pt x="20915750" y="4821670"/>
                    </a:cubicBezTo>
                    <a:cubicBezTo>
                      <a:pt x="20909076" y="4814419"/>
                      <a:pt x="20905738" y="4804706"/>
                      <a:pt x="20906547" y="4794885"/>
                    </a:cubicBezTo>
                    <a:lnTo>
                      <a:pt x="20973927" y="3986389"/>
                    </a:lnTo>
                    <a:lnTo>
                      <a:pt x="21036933" y="3545275"/>
                    </a:lnTo>
                    <a:moveTo>
                      <a:pt x="22843649" y="2575277"/>
                    </a:moveTo>
                    <a:cubicBezTo>
                      <a:pt x="22726749" y="2575277"/>
                      <a:pt x="22631983" y="2670044"/>
                      <a:pt x="22631983" y="2786944"/>
                    </a:cubicBezTo>
                    <a:lnTo>
                      <a:pt x="22631983" y="2857500"/>
                    </a:lnTo>
                    <a:cubicBezTo>
                      <a:pt x="22631983" y="2974400"/>
                      <a:pt x="22726749" y="3069167"/>
                      <a:pt x="22843649" y="3069167"/>
                    </a:cubicBezTo>
                    <a:cubicBezTo>
                      <a:pt x="22960549" y="3069167"/>
                      <a:pt x="23055315" y="2974400"/>
                      <a:pt x="23055315" y="2857500"/>
                    </a:cubicBezTo>
                    <a:lnTo>
                      <a:pt x="23055315" y="2786944"/>
                    </a:lnTo>
                    <a:cubicBezTo>
                      <a:pt x="23055315" y="2670044"/>
                      <a:pt x="22960549" y="2575277"/>
                      <a:pt x="22843649" y="2575277"/>
                    </a:cubicBezTo>
                    <a:moveTo>
                      <a:pt x="22624433" y="3545275"/>
                    </a:moveTo>
                    <a:cubicBezTo>
                      <a:pt x="22625633" y="3537161"/>
                      <a:pt x="22614203" y="3533986"/>
                      <a:pt x="22611028" y="3541536"/>
                    </a:cubicBezTo>
                    <a:lnTo>
                      <a:pt x="22457004" y="3900875"/>
                    </a:lnTo>
                    <a:cubicBezTo>
                      <a:pt x="22434748" y="3952796"/>
                      <a:pt x="22383672" y="3986439"/>
                      <a:pt x="22327183" y="3986389"/>
                    </a:cubicBezTo>
                    <a:lnTo>
                      <a:pt x="22262129" y="3986389"/>
                    </a:lnTo>
                    <a:cubicBezTo>
                      <a:pt x="22250265" y="3986399"/>
                      <a:pt x="22239190" y="3980445"/>
                      <a:pt x="22232655" y="3970543"/>
                    </a:cubicBezTo>
                    <a:cubicBezTo>
                      <a:pt x="22226119" y="3960640"/>
                      <a:pt x="22225000" y="3948116"/>
                      <a:pt x="22229674" y="3937211"/>
                    </a:cubicBezTo>
                    <a:lnTo>
                      <a:pt x="22420315" y="3492500"/>
                    </a:lnTo>
                    <a:lnTo>
                      <a:pt x="22490447" y="3317099"/>
                    </a:lnTo>
                    <a:cubicBezTo>
                      <a:pt x="22533318" y="3209960"/>
                      <a:pt x="22637094" y="3139714"/>
                      <a:pt x="22752492" y="3139722"/>
                    </a:cubicBezTo>
                    <a:lnTo>
                      <a:pt x="22934806" y="3139722"/>
                    </a:lnTo>
                    <a:cubicBezTo>
                      <a:pt x="23050204" y="3139714"/>
                      <a:pt x="23153980" y="3209960"/>
                      <a:pt x="23196851" y="3317099"/>
                    </a:cubicBezTo>
                    <a:lnTo>
                      <a:pt x="23266983" y="3492500"/>
                    </a:lnTo>
                    <a:lnTo>
                      <a:pt x="23457553" y="3937211"/>
                    </a:lnTo>
                    <a:cubicBezTo>
                      <a:pt x="23462227" y="3948116"/>
                      <a:pt x="23461107" y="3960640"/>
                      <a:pt x="23454573" y="3970543"/>
                    </a:cubicBezTo>
                    <a:cubicBezTo>
                      <a:pt x="23448037" y="3980445"/>
                      <a:pt x="23436962" y="3986399"/>
                      <a:pt x="23425097" y="3986389"/>
                    </a:cubicBezTo>
                    <a:lnTo>
                      <a:pt x="23360045" y="3986389"/>
                    </a:lnTo>
                    <a:cubicBezTo>
                      <a:pt x="23303607" y="3986383"/>
                      <a:pt x="23252601" y="3952748"/>
                      <a:pt x="23230363" y="3900875"/>
                    </a:cubicBezTo>
                    <a:lnTo>
                      <a:pt x="23076342" y="3541536"/>
                    </a:lnTo>
                    <a:cubicBezTo>
                      <a:pt x="23073095" y="3533986"/>
                      <a:pt x="23061736" y="3537161"/>
                      <a:pt x="23062865" y="3545275"/>
                    </a:cubicBezTo>
                    <a:lnTo>
                      <a:pt x="23125872" y="3986389"/>
                    </a:lnTo>
                    <a:lnTo>
                      <a:pt x="23193252" y="4794885"/>
                    </a:lnTo>
                    <a:cubicBezTo>
                      <a:pt x="23194060" y="4804706"/>
                      <a:pt x="23190722" y="4814419"/>
                      <a:pt x="23184048" y="4821670"/>
                    </a:cubicBezTo>
                    <a:cubicBezTo>
                      <a:pt x="23177374" y="4828920"/>
                      <a:pt x="23167970" y="4833049"/>
                      <a:pt x="23158115" y="4833055"/>
                    </a:cubicBezTo>
                    <a:lnTo>
                      <a:pt x="23104281" y="4833055"/>
                    </a:lnTo>
                    <a:cubicBezTo>
                      <a:pt x="23035299" y="4833064"/>
                      <a:pt x="22976422" y="4783199"/>
                      <a:pt x="22965076" y="4715157"/>
                    </a:cubicBezTo>
                    <a:lnTo>
                      <a:pt x="22850704" y="4028158"/>
                    </a:lnTo>
                    <a:cubicBezTo>
                      <a:pt x="22849363" y="4020255"/>
                      <a:pt x="22838076" y="4020255"/>
                      <a:pt x="22836735" y="4028158"/>
                    </a:cubicBezTo>
                    <a:lnTo>
                      <a:pt x="22722294" y="4715157"/>
                    </a:lnTo>
                    <a:cubicBezTo>
                      <a:pt x="22710942" y="4783226"/>
                      <a:pt x="22652025" y="4833098"/>
                      <a:pt x="22583017" y="4833055"/>
                    </a:cubicBezTo>
                    <a:lnTo>
                      <a:pt x="22529183" y="4833055"/>
                    </a:lnTo>
                    <a:cubicBezTo>
                      <a:pt x="22519328" y="4833049"/>
                      <a:pt x="22509925" y="4828920"/>
                      <a:pt x="22503250" y="4821670"/>
                    </a:cubicBezTo>
                    <a:cubicBezTo>
                      <a:pt x="22496576" y="4814419"/>
                      <a:pt x="22493238" y="4804706"/>
                      <a:pt x="22494047" y="4794885"/>
                    </a:cubicBezTo>
                    <a:lnTo>
                      <a:pt x="22561427" y="3986389"/>
                    </a:lnTo>
                    <a:lnTo>
                      <a:pt x="22624433" y="3545275"/>
                    </a:lnTo>
                    <a:moveTo>
                      <a:pt x="24431149" y="2575277"/>
                    </a:moveTo>
                    <a:cubicBezTo>
                      <a:pt x="24314249" y="2575277"/>
                      <a:pt x="24219483" y="2670044"/>
                      <a:pt x="24219483" y="2786944"/>
                    </a:cubicBezTo>
                    <a:lnTo>
                      <a:pt x="24219483" y="2857500"/>
                    </a:lnTo>
                    <a:cubicBezTo>
                      <a:pt x="24219483" y="2974400"/>
                      <a:pt x="24314249" y="3069167"/>
                      <a:pt x="24431149" y="3069167"/>
                    </a:cubicBezTo>
                    <a:cubicBezTo>
                      <a:pt x="24548049" y="3069167"/>
                      <a:pt x="24642815" y="2974400"/>
                      <a:pt x="24642815" y="2857500"/>
                    </a:cubicBezTo>
                    <a:lnTo>
                      <a:pt x="24642815" y="2786944"/>
                    </a:lnTo>
                    <a:cubicBezTo>
                      <a:pt x="24642815" y="2670044"/>
                      <a:pt x="24548049" y="2575277"/>
                      <a:pt x="24431149" y="2575277"/>
                    </a:cubicBezTo>
                    <a:moveTo>
                      <a:pt x="24211933" y="3545275"/>
                    </a:moveTo>
                    <a:cubicBezTo>
                      <a:pt x="24213133" y="3537161"/>
                      <a:pt x="24201703" y="3533986"/>
                      <a:pt x="24198528" y="3541536"/>
                    </a:cubicBezTo>
                    <a:lnTo>
                      <a:pt x="24044504" y="3900875"/>
                    </a:lnTo>
                    <a:cubicBezTo>
                      <a:pt x="24022248" y="3952796"/>
                      <a:pt x="23971172" y="3986439"/>
                      <a:pt x="23914683" y="3986389"/>
                    </a:cubicBezTo>
                    <a:lnTo>
                      <a:pt x="23849629" y="3986389"/>
                    </a:lnTo>
                    <a:cubicBezTo>
                      <a:pt x="23837765" y="3986399"/>
                      <a:pt x="23826690" y="3980445"/>
                      <a:pt x="23820155" y="3970543"/>
                    </a:cubicBezTo>
                    <a:cubicBezTo>
                      <a:pt x="23813619" y="3960640"/>
                      <a:pt x="23812500" y="3948116"/>
                      <a:pt x="23817174" y="3937211"/>
                    </a:cubicBezTo>
                    <a:lnTo>
                      <a:pt x="24007815" y="3492500"/>
                    </a:lnTo>
                    <a:lnTo>
                      <a:pt x="24077947" y="3317099"/>
                    </a:lnTo>
                    <a:cubicBezTo>
                      <a:pt x="24120818" y="3209960"/>
                      <a:pt x="24224594" y="3139714"/>
                      <a:pt x="24339992" y="3139722"/>
                    </a:cubicBezTo>
                    <a:lnTo>
                      <a:pt x="24522306" y="3139722"/>
                    </a:lnTo>
                    <a:cubicBezTo>
                      <a:pt x="24637704" y="3139714"/>
                      <a:pt x="24741480" y="3209960"/>
                      <a:pt x="24784351" y="3317099"/>
                    </a:cubicBezTo>
                    <a:lnTo>
                      <a:pt x="24854483" y="3492500"/>
                    </a:lnTo>
                    <a:lnTo>
                      <a:pt x="25045053" y="3937211"/>
                    </a:lnTo>
                    <a:cubicBezTo>
                      <a:pt x="25049727" y="3948116"/>
                      <a:pt x="25048607" y="3960640"/>
                      <a:pt x="25042073" y="3970543"/>
                    </a:cubicBezTo>
                    <a:cubicBezTo>
                      <a:pt x="25035537" y="3980445"/>
                      <a:pt x="25024462" y="3986399"/>
                      <a:pt x="25012597" y="3986389"/>
                    </a:cubicBezTo>
                    <a:lnTo>
                      <a:pt x="24947545" y="3986389"/>
                    </a:lnTo>
                    <a:cubicBezTo>
                      <a:pt x="24891107" y="3986383"/>
                      <a:pt x="24840101" y="3952748"/>
                      <a:pt x="24817863" y="3900875"/>
                    </a:cubicBezTo>
                    <a:lnTo>
                      <a:pt x="24663842" y="3541536"/>
                    </a:lnTo>
                    <a:cubicBezTo>
                      <a:pt x="24660595" y="3533986"/>
                      <a:pt x="24649236" y="3537161"/>
                      <a:pt x="24650365" y="3545275"/>
                    </a:cubicBezTo>
                    <a:lnTo>
                      <a:pt x="24713372" y="3986389"/>
                    </a:lnTo>
                    <a:lnTo>
                      <a:pt x="24780752" y="4794885"/>
                    </a:lnTo>
                    <a:cubicBezTo>
                      <a:pt x="24781560" y="4804706"/>
                      <a:pt x="24778222" y="4814419"/>
                      <a:pt x="24771548" y="4821670"/>
                    </a:cubicBezTo>
                    <a:cubicBezTo>
                      <a:pt x="24764874" y="4828920"/>
                      <a:pt x="24755470" y="4833049"/>
                      <a:pt x="24745615" y="4833055"/>
                    </a:cubicBezTo>
                    <a:lnTo>
                      <a:pt x="24691781" y="4833055"/>
                    </a:lnTo>
                    <a:cubicBezTo>
                      <a:pt x="24622799" y="4833064"/>
                      <a:pt x="24563922" y="4783199"/>
                      <a:pt x="24552576" y="4715157"/>
                    </a:cubicBezTo>
                    <a:lnTo>
                      <a:pt x="24438204" y="4028158"/>
                    </a:lnTo>
                    <a:cubicBezTo>
                      <a:pt x="24436863" y="4020255"/>
                      <a:pt x="24425576" y="4020255"/>
                      <a:pt x="24424235" y="4028158"/>
                    </a:cubicBezTo>
                    <a:lnTo>
                      <a:pt x="24309794" y="4715157"/>
                    </a:lnTo>
                    <a:cubicBezTo>
                      <a:pt x="24298442" y="4783226"/>
                      <a:pt x="24239525" y="4833098"/>
                      <a:pt x="24170517" y="4833055"/>
                    </a:cubicBezTo>
                    <a:lnTo>
                      <a:pt x="24116683" y="4833055"/>
                    </a:lnTo>
                    <a:cubicBezTo>
                      <a:pt x="24106828" y="4833049"/>
                      <a:pt x="24097425" y="4828920"/>
                      <a:pt x="24090750" y="4821670"/>
                    </a:cubicBezTo>
                    <a:cubicBezTo>
                      <a:pt x="24084076" y="4814419"/>
                      <a:pt x="24080738" y="4804706"/>
                      <a:pt x="24081547" y="4794885"/>
                    </a:cubicBezTo>
                    <a:lnTo>
                      <a:pt x="24148927" y="3986389"/>
                    </a:lnTo>
                    <a:lnTo>
                      <a:pt x="24211933" y="3545275"/>
                    </a:lnTo>
                  </a:path>
                </a:pathLst>
              </a:custGeom>
              <a:solidFill>
                <a:srgbClr val="FCBF01"/>
              </a:solidFill>
            </p:spPr>
          </p:sp>
        </p:gr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83240" y="3771206"/>
            <a:ext cx="489617" cy="465581"/>
          </a:xfrm>
          <a:prstGeom prst="rect">
            <a:avLst/>
          </a:prstGeom>
        </p:spPr>
      </p:pic>
      <p:grpSp>
        <p:nvGrpSpPr>
          <p:cNvPr id="14" name="Group 14"/>
          <p:cNvGrpSpPr/>
          <p:nvPr/>
        </p:nvGrpSpPr>
        <p:grpSpPr>
          <a:xfrm>
            <a:off x="448515" y="831637"/>
            <a:ext cx="9537462" cy="2763369"/>
            <a:chOff x="0" y="0"/>
            <a:chExt cx="12716615" cy="3684492"/>
          </a:xfrm>
        </p:grpSpPr>
        <p:sp>
          <p:nvSpPr>
            <p:cNvPr id="15" name="TextBox 15"/>
            <p:cNvSpPr txBox="1"/>
            <p:nvPr/>
          </p:nvSpPr>
          <p:spPr>
            <a:xfrm>
              <a:off x="0" y="-180975"/>
              <a:ext cx="8548962" cy="2129331"/>
            </a:xfrm>
            <a:prstGeom prst="rect">
              <a:avLst/>
            </a:prstGeom>
          </p:spPr>
          <p:txBody>
            <a:bodyPr lIns="0" tIns="0" rIns="0" bIns="0" rtlCol="0" anchor="t">
              <a:spAutoFit/>
            </a:bodyPr>
            <a:lstStyle/>
            <a:p>
              <a:pPr>
                <a:lnSpc>
                  <a:spcPts val="13469"/>
                </a:lnSpc>
              </a:pPr>
              <a:r>
                <a:rPr lang="en-US" sz="9621" dirty="0">
                  <a:solidFill>
                    <a:srgbClr val="FFFFFF"/>
                  </a:solidFill>
                  <a:latin typeface="Open Sauce SemiBold"/>
                </a:rPr>
                <a:t>Problem</a:t>
              </a:r>
            </a:p>
          </p:txBody>
        </p:sp>
        <p:sp>
          <p:nvSpPr>
            <p:cNvPr id="16" name="TextBox 16"/>
            <p:cNvSpPr txBox="1"/>
            <p:nvPr/>
          </p:nvSpPr>
          <p:spPr>
            <a:xfrm>
              <a:off x="0" y="1319355"/>
              <a:ext cx="12716615" cy="2365137"/>
            </a:xfrm>
            <a:prstGeom prst="rect">
              <a:avLst/>
            </a:prstGeom>
          </p:spPr>
          <p:txBody>
            <a:bodyPr lIns="0" tIns="0" rIns="0" bIns="0" rtlCol="0" anchor="t">
              <a:spAutoFit/>
            </a:bodyPr>
            <a:lstStyle/>
            <a:p>
              <a:pPr>
                <a:lnSpc>
                  <a:spcPts val="14954"/>
                </a:lnSpc>
              </a:pPr>
              <a:r>
                <a:rPr lang="en-US" sz="10682">
                  <a:solidFill>
                    <a:srgbClr val="F1C024"/>
                  </a:solidFill>
                  <a:latin typeface="Open Sauce SemiBold Bold"/>
                </a:rPr>
                <a:t>Statment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01635" y="2233171"/>
            <a:ext cx="1084730" cy="74938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561142">
            <a:off x="-1078259" y="-744079"/>
            <a:ext cx="3508802"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010226">
            <a:off x="15504899" y="7323365"/>
            <a:ext cx="3508802" cy="411480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088545">
            <a:off x="15504899" y="-744079"/>
            <a:ext cx="3508802" cy="411480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46856">
            <a:off x="-1078259" y="7323365"/>
            <a:ext cx="3508802" cy="4114800"/>
          </a:xfrm>
          <a:prstGeom prst="rect">
            <a:avLst/>
          </a:prstGeom>
        </p:spPr>
      </p:pic>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111438" y="6456284"/>
            <a:ext cx="3524424" cy="3524424"/>
          </a:xfrm>
          <a:prstGeom prst="rect">
            <a:avLst/>
          </a:prstGeom>
        </p:spPr>
      </p:pic>
      <p:sp>
        <p:nvSpPr>
          <p:cNvPr id="8" name="TextBox 8"/>
          <p:cNvSpPr txBox="1"/>
          <p:nvPr/>
        </p:nvSpPr>
        <p:spPr>
          <a:xfrm>
            <a:off x="0" y="3583066"/>
            <a:ext cx="18304056" cy="2635093"/>
          </a:xfrm>
          <a:prstGeom prst="rect">
            <a:avLst/>
          </a:prstGeom>
        </p:spPr>
        <p:txBody>
          <a:bodyPr lIns="0" tIns="0" rIns="0" bIns="0" rtlCol="0" anchor="t">
            <a:spAutoFit/>
          </a:bodyPr>
          <a:lstStyle/>
          <a:p>
            <a:pPr marL="0" lvl="0" indent="0" algn="ctr">
              <a:lnSpc>
                <a:spcPts val="6906"/>
              </a:lnSpc>
              <a:spcBef>
                <a:spcPct val="0"/>
              </a:spcBef>
            </a:pPr>
            <a:r>
              <a:rPr lang="en-US" sz="5755" dirty="0">
                <a:solidFill>
                  <a:srgbClr val="FFFFFF"/>
                </a:solidFill>
                <a:latin typeface="Open Sauce SemiBold Bold"/>
              </a:rPr>
              <a:t>we seek for making life better for those people with disability as much possible as we can by using the available technologies.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par>
                                <p:cTn id="17" presetID="16" presetClass="entr" presetSubtype="21"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par>
                                <p:cTn id="20" presetID="16" presetClass="entr" presetSubtype="21"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grpSp>
        <p:nvGrpSpPr>
          <p:cNvPr id="2" name="Group 2"/>
          <p:cNvGrpSpPr/>
          <p:nvPr/>
        </p:nvGrpSpPr>
        <p:grpSpPr>
          <a:xfrm>
            <a:off x="784254" y="3372361"/>
            <a:ext cx="10414318" cy="3017428"/>
            <a:chOff x="0" y="0"/>
            <a:chExt cx="13885757" cy="4023237"/>
          </a:xfrm>
        </p:grpSpPr>
        <p:sp>
          <p:nvSpPr>
            <p:cNvPr id="3" name="TextBox 3"/>
            <p:cNvSpPr txBox="1"/>
            <p:nvPr/>
          </p:nvSpPr>
          <p:spPr>
            <a:xfrm>
              <a:off x="0" y="-200025"/>
              <a:ext cx="9334937" cy="2327509"/>
            </a:xfrm>
            <a:prstGeom prst="rect">
              <a:avLst/>
            </a:prstGeom>
          </p:spPr>
          <p:txBody>
            <a:bodyPr lIns="0" tIns="0" rIns="0" bIns="0" rtlCol="0" anchor="t">
              <a:spAutoFit/>
            </a:bodyPr>
            <a:lstStyle/>
            <a:p>
              <a:pPr>
                <a:lnSpc>
                  <a:spcPts val="14707"/>
                </a:lnSpc>
              </a:pPr>
              <a:r>
                <a:rPr lang="en-US" sz="10505" dirty="0">
                  <a:solidFill>
                    <a:srgbClr val="FFFFFF"/>
                  </a:solidFill>
                  <a:latin typeface="Open Sauce SemiBold"/>
                </a:rPr>
                <a:t>Solution</a:t>
              </a:r>
            </a:p>
          </p:txBody>
        </p:sp>
        <p:sp>
          <p:nvSpPr>
            <p:cNvPr id="4" name="TextBox 4"/>
            <p:cNvSpPr txBox="1"/>
            <p:nvPr/>
          </p:nvSpPr>
          <p:spPr>
            <a:xfrm>
              <a:off x="0" y="1430469"/>
              <a:ext cx="13885757" cy="2592768"/>
            </a:xfrm>
            <a:prstGeom prst="rect">
              <a:avLst/>
            </a:prstGeom>
          </p:spPr>
          <p:txBody>
            <a:bodyPr lIns="0" tIns="0" rIns="0" bIns="0" rtlCol="0" anchor="t">
              <a:spAutoFit/>
            </a:bodyPr>
            <a:lstStyle/>
            <a:p>
              <a:pPr>
                <a:lnSpc>
                  <a:spcPts val="16329"/>
                </a:lnSpc>
              </a:pPr>
              <a:r>
                <a:rPr lang="en-US" sz="11664">
                  <a:solidFill>
                    <a:srgbClr val="F1C024"/>
                  </a:solidFill>
                  <a:latin typeface="Open Sauce SemiBold Bold"/>
                </a:rPr>
                <a:t>Approach</a:t>
              </a:r>
            </a:p>
          </p:txBody>
        </p:sp>
      </p:grpSp>
      <p:pic>
        <p:nvPicPr>
          <p:cNvPr id="5" name="Picture 5"/>
          <p:cNvPicPr>
            <a:picLocks noChangeAspect="1"/>
          </p:cNvPicPr>
          <p:nvPr/>
        </p:nvPicPr>
        <p:blipFill>
          <a:blip r:embed="rId2"/>
          <a:srcRect/>
          <a:stretch>
            <a:fillRect/>
          </a:stretch>
        </p:blipFill>
        <p:spPr>
          <a:xfrm rot="481432">
            <a:off x="9503072" y="531875"/>
            <a:ext cx="6668620" cy="7868578"/>
          </a:xfrm>
          <a:prstGeom prst="rect">
            <a:avLst/>
          </a:prstGeom>
        </p:spPr>
      </p:pic>
      <p:pic>
        <p:nvPicPr>
          <p:cNvPr id="6" name="Picture 6"/>
          <p:cNvPicPr>
            <a:picLocks noChangeAspect="1"/>
          </p:cNvPicPr>
          <p:nvPr/>
        </p:nvPicPr>
        <p:blipFill>
          <a:blip r:embed="rId3"/>
          <a:srcRect/>
          <a:stretch>
            <a:fillRect/>
          </a:stretch>
        </p:blipFill>
        <p:spPr>
          <a:xfrm>
            <a:off x="10848755" y="8827357"/>
            <a:ext cx="2725212" cy="538229"/>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808171">
            <a:off x="-970148" y="-1028700"/>
            <a:ext cx="3508802" cy="4114800"/>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277484">
            <a:off x="-725701" y="7659885"/>
            <a:ext cx="3508802" cy="4114800"/>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769518">
            <a:off x="15297332" y="7619133"/>
            <a:ext cx="3508802" cy="4114800"/>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088545">
            <a:off x="15504899" y="-1496364"/>
            <a:ext cx="3508802" cy="4114800"/>
          </a:xfrm>
          <a:prstGeom prst="rect">
            <a:avLst/>
          </a:prstGeom>
        </p:spPr>
      </p:pic>
      <p:pic>
        <p:nvPicPr>
          <p:cNvPr id="11" name="Picture 7">
            <a:extLst>
              <a:ext uri="{FF2B5EF4-FFF2-40B4-BE49-F238E27FC236}">
                <a16:creationId xmlns:a16="http://schemas.microsoft.com/office/drawing/2014/main" id="{B0E6B27E-B1D7-DA54-8C99-B15E8683BE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808171">
            <a:off x="-982015" y="-1023938"/>
            <a:ext cx="3508802" cy="4114800"/>
          </a:xfrm>
          <a:prstGeom prst="rect">
            <a:avLst/>
          </a:prstGeom>
        </p:spPr>
      </p:pic>
      <p:pic>
        <p:nvPicPr>
          <p:cNvPr id="12" name="Picture 8">
            <a:extLst>
              <a:ext uri="{FF2B5EF4-FFF2-40B4-BE49-F238E27FC236}">
                <a16:creationId xmlns:a16="http://schemas.microsoft.com/office/drawing/2014/main" id="{9585F115-8332-3C06-61FA-F67FC5D882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277484">
            <a:off x="-737568" y="7664647"/>
            <a:ext cx="3508802" cy="411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grpSp>
        <p:nvGrpSpPr>
          <p:cNvPr id="2" name="Group 2"/>
          <p:cNvGrpSpPr/>
          <p:nvPr/>
        </p:nvGrpSpPr>
        <p:grpSpPr>
          <a:xfrm>
            <a:off x="345289" y="2063441"/>
            <a:ext cx="8915189" cy="3362888"/>
            <a:chOff x="0" y="0"/>
            <a:chExt cx="11886919" cy="4483850"/>
          </a:xfrm>
        </p:grpSpPr>
        <p:grpSp>
          <p:nvGrpSpPr>
            <p:cNvPr id="3" name="Group 3"/>
            <p:cNvGrpSpPr/>
            <p:nvPr/>
          </p:nvGrpSpPr>
          <p:grpSpPr>
            <a:xfrm>
              <a:off x="0" y="0"/>
              <a:ext cx="1133416" cy="1133416"/>
              <a:chOff x="0" y="0"/>
              <a:chExt cx="1913890" cy="1913890"/>
            </a:xfrm>
          </p:grpSpPr>
          <p:sp>
            <p:nvSpPr>
              <p:cNvPr id="4" name="Freeform 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BF01"/>
              </a:solidFill>
            </p:spPr>
          </p:sp>
        </p:gr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1879" y="125794"/>
              <a:ext cx="609659" cy="881828"/>
            </a:xfrm>
            <a:prstGeom prst="rect">
              <a:avLst/>
            </a:prstGeom>
          </p:spPr>
        </p:pic>
        <p:sp>
          <p:nvSpPr>
            <p:cNvPr id="6" name="TextBox 6"/>
            <p:cNvSpPr txBox="1"/>
            <p:nvPr/>
          </p:nvSpPr>
          <p:spPr>
            <a:xfrm>
              <a:off x="1603877" y="-57150"/>
              <a:ext cx="8487150" cy="635492"/>
            </a:xfrm>
            <a:prstGeom prst="rect">
              <a:avLst/>
            </a:prstGeom>
          </p:spPr>
          <p:txBody>
            <a:bodyPr lIns="0" tIns="0" rIns="0" bIns="0" rtlCol="0" anchor="t">
              <a:spAutoFit/>
            </a:bodyPr>
            <a:lstStyle/>
            <a:p>
              <a:pPr>
                <a:lnSpc>
                  <a:spcPts val="4011"/>
                </a:lnSpc>
                <a:spcBef>
                  <a:spcPct val="0"/>
                </a:spcBef>
              </a:pPr>
              <a:r>
                <a:rPr lang="en-US" sz="2865">
                  <a:solidFill>
                    <a:srgbClr val="FCBF01"/>
                  </a:solidFill>
                  <a:latin typeface="DM Sans Bold"/>
                </a:rPr>
                <a:t>We created a product that covers:</a:t>
              </a:r>
            </a:p>
          </p:txBody>
        </p:sp>
        <p:sp>
          <p:nvSpPr>
            <p:cNvPr id="7" name="TextBox 7"/>
            <p:cNvSpPr txBox="1"/>
            <p:nvPr/>
          </p:nvSpPr>
          <p:spPr>
            <a:xfrm>
              <a:off x="1133416" y="801117"/>
              <a:ext cx="10753503" cy="3682733"/>
            </a:xfrm>
            <a:prstGeom prst="rect">
              <a:avLst/>
            </a:prstGeom>
          </p:spPr>
          <p:txBody>
            <a:bodyPr lIns="0" tIns="0" rIns="0" bIns="0" rtlCol="0" anchor="t">
              <a:spAutoFit/>
            </a:bodyPr>
            <a:lstStyle/>
            <a:p>
              <a:pPr marL="622110" lvl="1" indent="-311055">
                <a:lnSpc>
                  <a:spcPts val="4523"/>
                </a:lnSpc>
                <a:buFont typeface="Arial"/>
                <a:buChar char="•"/>
              </a:pPr>
              <a:r>
                <a:rPr lang="en-US" sz="2881">
                  <a:solidFill>
                    <a:srgbClr val="FAFAFA"/>
                  </a:solidFill>
                  <a:latin typeface="DM Sans Bold"/>
                </a:rPr>
                <a:t>The daily needs of the people who are visually impaired</a:t>
              </a:r>
            </a:p>
            <a:p>
              <a:pPr marL="622110" lvl="1" indent="-311055">
                <a:lnSpc>
                  <a:spcPts val="4523"/>
                </a:lnSpc>
                <a:spcBef>
                  <a:spcPct val="0"/>
                </a:spcBef>
                <a:buFont typeface="Arial"/>
                <a:buChar char="•"/>
              </a:pPr>
              <a:r>
                <a:rPr lang="en-US" sz="2881">
                  <a:solidFill>
                    <a:srgbClr val="FAFAFA"/>
                  </a:solidFill>
                  <a:latin typeface="DM Sans Bold"/>
                </a:rPr>
                <a:t>Alzheimer's people by reminding them of the name of the people around them Problem statement</a:t>
              </a:r>
            </a:p>
          </p:txBody>
        </p:sp>
      </p:grpSp>
      <p:grpSp>
        <p:nvGrpSpPr>
          <p:cNvPr id="8" name="Group 8"/>
          <p:cNvGrpSpPr/>
          <p:nvPr/>
        </p:nvGrpSpPr>
        <p:grpSpPr>
          <a:xfrm>
            <a:off x="9260478" y="2401722"/>
            <a:ext cx="8469088" cy="4273273"/>
            <a:chOff x="0" y="0"/>
            <a:chExt cx="11292118" cy="5697697"/>
          </a:xfrm>
        </p:grpSpPr>
        <p:grpSp>
          <p:nvGrpSpPr>
            <p:cNvPr id="9" name="Group 9"/>
            <p:cNvGrpSpPr/>
            <p:nvPr/>
          </p:nvGrpSpPr>
          <p:grpSpPr>
            <a:xfrm>
              <a:off x="0" y="614675"/>
              <a:ext cx="1164226" cy="1164226"/>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BF01"/>
              </a:solidFill>
            </p:spPr>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58977" y="838278"/>
              <a:ext cx="650140" cy="627680"/>
            </a:xfrm>
            <a:prstGeom prst="rect">
              <a:avLst/>
            </a:prstGeom>
          </p:spPr>
        </p:pic>
        <p:pic>
          <p:nvPicPr>
            <p:cNvPr id="12" name="Picture 12"/>
            <p:cNvPicPr>
              <a:picLocks noChangeAspect="1"/>
            </p:cNvPicPr>
            <p:nvPr/>
          </p:nvPicPr>
          <p:blipFill>
            <a:blip r:embed="rId6"/>
            <a:srcRect/>
            <a:stretch>
              <a:fillRect/>
            </a:stretch>
          </p:blipFill>
          <p:spPr>
            <a:xfrm>
              <a:off x="8356325" y="0"/>
              <a:ext cx="2935792" cy="2935792"/>
            </a:xfrm>
            <a:prstGeom prst="rect">
              <a:avLst/>
            </a:prstGeom>
          </p:spPr>
        </p:pic>
        <p:pic>
          <p:nvPicPr>
            <p:cNvPr id="13" name="Picture 13"/>
            <p:cNvPicPr>
              <a:picLocks noChangeAspect="1"/>
            </p:cNvPicPr>
            <p:nvPr/>
          </p:nvPicPr>
          <p:blipFill>
            <a:blip r:embed="rId7"/>
            <a:srcRect/>
            <a:stretch>
              <a:fillRect/>
            </a:stretch>
          </p:blipFill>
          <p:spPr>
            <a:xfrm>
              <a:off x="7101808" y="3188663"/>
              <a:ext cx="2509034" cy="2509034"/>
            </a:xfrm>
            <a:prstGeom prst="rect">
              <a:avLst/>
            </a:prstGeom>
          </p:spPr>
        </p:pic>
        <p:pic>
          <p:nvPicPr>
            <p:cNvPr id="14" name="Picture 14"/>
            <p:cNvPicPr>
              <a:picLocks noChangeAspect="1"/>
            </p:cNvPicPr>
            <p:nvPr/>
          </p:nvPicPr>
          <p:blipFill>
            <a:blip r:embed="rId8"/>
            <a:srcRect/>
            <a:stretch>
              <a:fillRect/>
            </a:stretch>
          </p:blipFill>
          <p:spPr>
            <a:xfrm>
              <a:off x="4536690" y="1120256"/>
              <a:ext cx="3309874" cy="3309874"/>
            </a:xfrm>
            <a:prstGeom prst="rect">
              <a:avLst/>
            </a:prstGeom>
          </p:spPr>
        </p:pic>
        <p:sp>
          <p:nvSpPr>
            <p:cNvPr id="15" name="TextBox 15"/>
            <p:cNvSpPr txBox="1"/>
            <p:nvPr/>
          </p:nvSpPr>
          <p:spPr>
            <a:xfrm>
              <a:off x="1647476" y="567050"/>
              <a:ext cx="8717858" cy="641688"/>
            </a:xfrm>
            <a:prstGeom prst="rect">
              <a:avLst/>
            </a:prstGeom>
          </p:spPr>
          <p:txBody>
            <a:bodyPr lIns="0" tIns="0" rIns="0" bIns="0" rtlCol="0" anchor="t">
              <a:spAutoFit/>
            </a:bodyPr>
            <a:lstStyle/>
            <a:p>
              <a:pPr>
                <a:lnSpc>
                  <a:spcPts val="4120"/>
                </a:lnSpc>
                <a:spcBef>
                  <a:spcPct val="0"/>
                </a:spcBef>
              </a:pPr>
              <a:r>
                <a:rPr lang="en-US" sz="2943">
                  <a:solidFill>
                    <a:srgbClr val="FCBF01"/>
                  </a:solidFill>
                  <a:latin typeface="DM Sans Bold"/>
                </a:rPr>
                <a:t>Product components:</a:t>
              </a:r>
            </a:p>
          </p:txBody>
        </p:sp>
        <p:sp>
          <p:nvSpPr>
            <p:cNvPr id="16" name="TextBox 16"/>
            <p:cNvSpPr txBox="1"/>
            <p:nvPr/>
          </p:nvSpPr>
          <p:spPr>
            <a:xfrm>
              <a:off x="1164226" y="1541337"/>
              <a:ext cx="7452895" cy="2674611"/>
            </a:xfrm>
            <a:prstGeom prst="rect">
              <a:avLst/>
            </a:prstGeom>
          </p:spPr>
          <p:txBody>
            <a:bodyPr lIns="0" tIns="0" rIns="0" bIns="0" rtlCol="0" anchor="t">
              <a:spAutoFit/>
            </a:bodyPr>
            <a:lstStyle/>
            <a:p>
              <a:pPr marL="767774" lvl="1" indent="-383887">
                <a:lnSpc>
                  <a:spcPts val="5583"/>
                </a:lnSpc>
                <a:buFont typeface="Arial"/>
                <a:buChar char="•"/>
              </a:pPr>
              <a:r>
                <a:rPr lang="en-US" sz="3556">
                  <a:solidFill>
                    <a:srgbClr val="FAFAFA"/>
                  </a:solidFill>
                  <a:latin typeface="DM Sans Bold"/>
                </a:rPr>
                <a:t> Android Application</a:t>
              </a:r>
            </a:p>
            <a:p>
              <a:pPr marL="767774" lvl="1" indent="-383887">
                <a:lnSpc>
                  <a:spcPts val="5583"/>
                </a:lnSpc>
                <a:buFont typeface="Arial"/>
                <a:buChar char="•"/>
              </a:pPr>
              <a:r>
                <a:rPr lang="en-US" sz="3556">
                  <a:solidFill>
                    <a:srgbClr val="FAFAFA"/>
                  </a:solidFill>
                  <a:latin typeface="Arimo Bold"/>
                </a:rPr>
                <a:t>Glasses</a:t>
              </a:r>
            </a:p>
            <a:p>
              <a:pPr marL="767774" lvl="1" indent="-383887">
                <a:lnSpc>
                  <a:spcPts val="5583"/>
                </a:lnSpc>
                <a:spcBef>
                  <a:spcPct val="0"/>
                </a:spcBef>
                <a:buFont typeface="Arial"/>
                <a:buChar char="•"/>
              </a:pPr>
              <a:r>
                <a:rPr lang="en-US" sz="3556">
                  <a:solidFill>
                    <a:srgbClr val="FAFAFA"/>
                  </a:solidFill>
                  <a:latin typeface="Arimo Bold"/>
                </a:rPr>
                <a:t> Esp32 Camera </a:t>
              </a:r>
            </a:p>
          </p:txBody>
        </p:sp>
      </p:grpSp>
      <p:grpSp>
        <p:nvGrpSpPr>
          <p:cNvPr id="17" name="Group 17"/>
          <p:cNvGrpSpPr/>
          <p:nvPr/>
        </p:nvGrpSpPr>
        <p:grpSpPr>
          <a:xfrm>
            <a:off x="345289" y="6214708"/>
            <a:ext cx="8170233" cy="2137919"/>
            <a:chOff x="0" y="0"/>
            <a:chExt cx="10893644" cy="2850559"/>
          </a:xfrm>
        </p:grpSpPr>
        <p:grpSp>
          <p:nvGrpSpPr>
            <p:cNvPr id="18" name="Group 18"/>
            <p:cNvGrpSpPr/>
            <p:nvPr/>
          </p:nvGrpSpPr>
          <p:grpSpPr>
            <a:xfrm>
              <a:off x="0" y="0"/>
              <a:ext cx="1151828" cy="1151828"/>
              <a:chOff x="0" y="0"/>
              <a:chExt cx="1913890" cy="1913890"/>
            </a:xfrm>
          </p:grpSpPr>
          <p:sp>
            <p:nvSpPr>
              <p:cNvPr id="19" name="Freeform 1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BF01"/>
              </a:solidFill>
            </p:spPr>
          </p:sp>
        </p:grpSp>
        <p:pic>
          <p:nvPicPr>
            <p:cNvPr id="20" name="Picture 2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219592" y="219592"/>
              <a:ext cx="712644" cy="712644"/>
            </a:xfrm>
            <a:prstGeom prst="rect">
              <a:avLst/>
            </a:prstGeom>
          </p:spPr>
        </p:pic>
        <p:sp>
          <p:nvSpPr>
            <p:cNvPr id="21" name="TextBox 21"/>
            <p:cNvSpPr txBox="1"/>
            <p:nvPr/>
          </p:nvSpPr>
          <p:spPr>
            <a:xfrm>
              <a:off x="1338685" y="133867"/>
              <a:ext cx="9554959" cy="2716692"/>
            </a:xfrm>
            <a:prstGeom prst="rect">
              <a:avLst/>
            </a:prstGeom>
          </p:spPr>
          <p:txBody>
            <a:bodyPr lIns="0" tIns="0" rIns="0" bIns="0" rtlCol="0" anchor="t">
              <a:spAutoFit/>
            </a:bodyPr>
            <a:lstStyle/>
            <a:p>
              <a:pPr>
                <a:lnSpc>
                  <a:spcPts val="4190"/>
                </a:lnSpc>
                <a:spcBef>
                  <a:spcPct val="0"/>
                </a:spcBef>
              </a:pPr>
              <a:r>
                <a:rPr lang="en-US" sz="2669" dirty="0">
                  <a:solidFill>
                    <a:srgbClr val="FFFFFF"/>
                  </a:solidFill>
                  <a:latin typeface="DM Sans Bold"/>
                </a:rPr>
                <a:t>The app connected over the </a:t>
              </a:r>
              <a:r>
                <a:rPr lang="en-US" sz="2669" dirty="0" err="1">
                  <a:solidFill>
                    <a:srgbClr val="FFFFFF"/>
                  </a:solidFill>
                  <a:latin typeface="DM Sans Bold"/>
                </a:rPr>
                <a:t>bluetooth</a:t>
              </a:r>
              <a:r>
                <a:rPr lang="en-US" sz="2669" dirty="0">
                  <a:solidFill>
                    <a:srgbClr val="FFFFFF"/>
                  </a:solidFill>
                  <a:latin typeface="DM Sans Bold"/>
                </a:rPr>
                <a:t> to a camera attached to glasses that the person will be wearing to help him capture the photo</a:t>
              </a:r>
            </a:p>
          </p:txBody>
        </p:sp>
      </p:grpSp>
      <p:grpSp>
        <p:nvGrpSpPr>
          <p:cNvPr id="22" name="Group 22"/>
          <p:cNvGrpSpPr/>
          <p:nvPr/>
        </p:nvGrpSpPr>
        <p:grpSpPr>
          <a:xfrm>
            <a:off x="8946170" y="6882920"/>
            <a:ext cx="8115300" cy="2375380"/>
            <a:chOff x="0" y="0"/>
            <a:chExt cx="10820400" cy="3167173"/>
          </a:xfrm>
        </p:grpSpPr>
        <p:grpSp>
          <p:nvGrpSpPr>
            <p:cNvPr id="23" name="Group 23"/>
            <p:cNvGrpSpPr/>
            <p:nvPr/>
          </p:nvGrpSpPr>
          <p:grpSpPr>
            <a:xfrm>
              <a:off x="0" y="0"/>
              <a:ext cx="1552627" cy="1552627"/>
              <a:chOff x="0" y="0"/>
              <a:chExt cx="1913890" cy="1913890"/>
            </a:xfrm>
          </p:grpSpPr>
          <p:sp>
            <p:nvSpPr>
              <p:cNvPr id="24" name="Freeform 24"/>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CBF01"/>
              </a:solidFill>
            </p:spPr>
          </p:sp>
        </p:grpSp>
        <p:pic>
          <p:nvPicPr>
            <p:cNvPr id="25" name="Picture 25"/>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56808" y="118505"/>
              <a:ext cx="1367843" cy="1315617"/>
            </a:xfrm>
            <a:prstGeom prst="rect">
              <a:avLst/>
            </a:prstGeom>
          </p:spPr>
        </p:pic>
        <p:sp>
          <p:nvSpPr>
            <p:cNvPr id="26" name="TextBox 26"/>
            <p:cNvSpPr txBox="1"/>
            <p:nvPr/>
          </p:nvSpPr>
          <p:spPr>
            <a:xfrm>
              <a:off x="2325282" y="341889"/>
              <a:ext cx="8495118" cy="2825284"/>
            </a:xfrm>
            <a:prstGeom prst="rect">
              <a:avLst/>
            </a:prstGeom>
          </p:spPr>
          <p:txBody>
            <a:bodyPr lIns="0" tIns="0" rIns="0" bIns="0" rtlCol="0" anchor="t">
              <a:spAutoFit/>
            </a:bodyPr>
            <a:lstStyle/>
            <a:p>
              <a:pPr algn="ctr">
                <a:lnSpc>
                  <a:spcPts val="5869"/>
                </a:lnSpc>
                <a:spcBef>
                  <a:spcPct val="0"/>
                </a:spcBef>
              </a:pPr>
              <a:r>
                <a:rPr lang="en-US" sz="3738" dirty="0">
                  <a:solidFill>
                    <a:srgbClr val="FCBF01"/>
                  </a:solidFill>
                  <a:latin typeface="DM Sans Bold"/>
                </a:rPr>
                <a:t>Application has two modes:</a:t>
              </a:r>
            </a:p>
            <a:p>
              <a:pPr marL="807106" lvl="1" indent="-403553" algn="ctr">
                <a:lnSpc>
                  <a:spcPts val="5869"/>
                </a:lnSpc>
                <a:spcBef>
                  <a:spcPct val="0"/>
                </a:spcBef>
                <a:buFont typeface="Arial"/>
                <a:buChar char="•"/>
              </a:pPr>
              <a:r>
                <a:rPr lang="en-US" sz="3738" dirty="0">
                  <a:solidFill>
                    <a:srgbClr val="FFFFFF"/>
                  </a:solidFill>
                  <a:latin typeface="DM Sans Bold"/>
                </a:rPr>
                <a:t> visually impaired mode</a:t>
              </a:r>
            </a:p>
            <a:p>
              <a:pPr marL="807106" lvl="1" indent="-403553" algn="ctr">
                <a:lnSpc>
                  <a:spcPts val="5869"/>
                </a:lnSpc>
                <a:spcBef>
                  <a:spcPct val="0"/>
                </a:spcBef>
                <a:buFont typeface="Arial"/>
                <a:buChar char="•"/>
              </a:pPr>
              <a:r>
                <a:rPr lang="en-US" sz="3738" dirty="0" err="1">
                  <a:solidFill>
                    <a:srgbClr val="FFFFFF"/>
                  </a:solidFill>
                  <a:latin typeface="DM Sans Bold"/>
                </a:rPr>
                <a:t>Alzhaimer</a:t>
              </a:r>
              <a:r>
                <a:rPr lang="en-US" sz="3738" dirty="0">
                  <a:solidFill>
                    <a:srgbClr val="FFFFFF"/>
                  </a:solidFill>
                  <a:latin typeface="DM Sans Bold"/>
                </a:rPr>
                <a:t> mode </a:t>
              </a:r>
            </a:p>
          </p:txBody>
        </p:sp>
      </p:grpSp>
      <p:pic>
        <p:nvPicPr>
          <p:cNvPr id="27" name="Picture 27"/>
          <p:cNvPicPr>
            <a:picLocks noChangeAspect="1"/>
          </p:cNvPicPr>
          <p:nvPr/>
        </p:nvPicPr>
        <p:blipFill>
          <a:blip r:embed="rId13">
            <a:alphaModFix amt="17000"/>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399192" y="5724320"/>
            <a:ext cx="18690724" cy="9327570"/>
          </a:xfrm>
          <a:prstGeom prst="rect">
            <a:avLst/>
          </a:prstGeom>
        </p:spPr>
      </p:pic>
      <p:pic>
        <p:nvPicPr>
          <p:cNvPr id="28" name="Picture 28"/>
          <p:cNvPicPr>
            <a:picLocks noChangeAspect="1"/>
          </p:cNvPicPr>
          <p:nvPr/>
        </p:nvPicPr>
        <p:blipFill>
          <a:blip r:embed="rId15" cstate="print">
            <a:alphaModFix amt="31999"/>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15297513" y="-2057400"/>
            <a:ext cx="4615665" cy="4114800"/>
          </a:xfrm>
          <a:prstGeom prst="rect">
            <a:avLst/>
          </a:prstGeom>
        </p:spPr>
      </p:pic>
      <p:sp>
        <p:nvSpPr>
          <p:cNvPr id="29" name="TextBox 29"/>
          <p:cNvSpPr txBox="1"/>
          <p:nvPr/>
        </p:nvSpPr>
        <p:spPr>
          <a:xfrm>
            <a:off x="345289" y="563169"/>
            <a:ext cx="9362947" cy="1106839"/>
          </a:xfrm>
          <a:prstGeom prst="rect">
            <a:avLst/>
          </a:prstGeom>
        </p:spPr>
        <p:txBody>
          <a:bodyPr lIns="0" tIns="0" rIns="0" bIns="0" rtlCol="0" anchor="t">
            <a:spAutoFit/>
          </a:bodyPr>
          <a:lstStyle/>
          <a:p>
            <a:pPr>
              <a:lnSpc>
                <a:spcPts val="9050"/>
              </a:lnSpc>
              <a:spcBef>
                <a:spcPct val="0"/>
              </a:spcBef>
            </a:pPr>
            <a:r>
              <a:rPr lang="en-US" sz="6464" dirty="0">
                <a:solidFill>
                  <a:srgbClr val="FCBF01"/>
                </a:solidFill>
                <a:latin typeface="Open Sauce SemiBold Bold"/>
              </a:rPr>
              <a:t>Solution Approach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2416359" y="-3419946"/>
            <a:ext cx="6367816" cy="6367816"/>
          </a:xfrm>
          <a:prstGeom prst="rect">
            <a:avLst/>
          </a:prstGeom>
        </p:spPr>
      </p:pic>
      <p:grpSp>
        <p:nvGrpSpPr>
          <p:cNvPr id="3" name="Group 3"/>
          <p:cNvGrpSpPr/>
          <p:nvPr/>
        </p:nvGrpSpPr>
        <p:grpSpPr>
          <a:xfrm>
            <a:off x="9944311" y="420669"/>
            <a:ext cx="9362694" cy="1543050"/>
            <a:chOff x="0" y="0"/>
            <a:chExt cx="12483593" cy="2057400"/>
          </a:xfrm>
        </p:grpSpPr>
        <p:grpSp>
          <p:nvGrpSpPr>
            <p:cNvPr id="4" name="Group 4"/>
            <p:cNvGrpSpPr/>
            <p:nvPr/>
          </p:nvGrpSpPr>
          <p:grpSpPr>
            <a:xfrm rot="-10800000">
              <a:off x="0" y="0"/>
              <a:ext cx="12483593" cy="2057400"/>
              <a:chOff x="0" y="0"/>
              <a:chExt cx="2465895" cy="406400"/>
            </a:xfrm>
          </p:grpSpPr>
          <p:sp>
            <p:nvSpPr>
              <p:cNvPr id="5" name="Freeform 5"/>
              <p:cNvSpPr/>
              <p:nvPr/>
            </p:nvSpPr>
            <p:spPr>
              <a:xfrm>
                <a:off x="0" y="0"/>
                <a:ext cx="2465895" cy="406400"/>
              </a:xfrm>
              <a:custGeom>
                <a:avLst/>
                <a:gdLst/>
                <a:ahLst/>
                <a:cxnLst/>
                <a:rect l="l" t="t" r="r" b="b"/>
                <a:pathLst>
                  <a:path w="2465895" h="406400">
                    <a:moveTo>
                      <a:pt x="0" y="0"/>
                    </a:moveTo>
                    <a:lnTo>
                      <a:pt x="2262695" y="0"/>
                    </a:lnTo>
                    <a:lnTo>
                      <a:pt x="2465895" y="203200"/>
                    </a:lnTo>
                    <a:lnTo>
                      <a:pt x="2262695" y="406400"/>
                    </a:lnTo>
                    <a:lnTo>
                      <a:pt x="0" y="406400"/>
                    </a:lnTo>
                    <a:lnTo>
                      <a:pt x="203200" y="203200"/>
                    </a:lnTo>
                    <a:lnTo>
                      <a:pt x="0" y="0"/>
                    </a:lnTo>
                    <a:close/>
                  </a:path>
                </a:pathLst>
              </a:custGeom>
              <a:solidFill>
                <a:srgbClr val="E4AB2E"/>
              </a:solidFill>
            </p:spPr>
          </p:sp>
          <p:sp>
            <p:nvSpPr>
              <p:cNvPr id="6" name="TextBox 6"/>
              <p:cNvSpPr txBox="1"/>
              <p:nvPr/>
            </p:nvSpPr>
            <p:spPr>
              <a:xfrm>
                <a:off x="177800" y="-85725"/>
                <a:ext cx="558800" cy="492125"/>
              </a:xfrm>
              <a:prstGeom prst="rect">
                <a:avLst/>
              </a:prstGeom>
            </p:spPr>
            <p:txBody>
              <a:bodyPr lIns="50800" tIns="50800" rIns="50800" bIns="50800" rtlCol="0" anchor="ctr"/>
              <a:lstStyle/>
              <a:p>
                <a:pPr algn="ctr">
                  <a:lnSpc>
                    <a:spcPts val="4189"/>
                  </a:lnSpc>
                </a:pPr>
                <a:endParaRPr/>
              </a:p>
            </p:txBody>
          </p:sp>
        </p:grpSp>
        <p:sp>
          <p:nvSpPr>
            <p:cNvPr id="7" name="TextBox 7"/>
            <p:cNvSpPr txBox="1"/>
            <p:nvPr/>
          </p:nvSpPr>
          <p:spPr>
            <a:xfrm>
              <a:off x="1624236" y="305328"/>
              <a:ext cx="8896422" cy="1256243"/>
            </a:xfrm>
            <a:prstGeom prst="rect">
              <a:avLst/>
            </a:prstGeom>
          </p:spPr>
          <p:txBody>
            <a:bodyPr lIns="0" tIns="0" rIns="0" bIns="0" rtlCol="0" anchor="t">
              <a:spAutoFit/>
            </a:bodyPr>
            <a:lstStyle/>
            <a:p>
              <a:pPr algn="ctr">
                <a:lnSpc>
                  <a:spcPts val="8300"/>
                </a:lnSpc>
                <a:spcBef>
                  <a:spcPct val="0"/>
                </a:spcBef>
              </a:pPr>
              <a:r>
                <a:rPr lang="en-US" sz="5287" dirty="0">
                  <a:solidFill>
                    <a:srgbClr val="171717"/>
                  </a:solidFill>
                  <a:latin typeface="League Spartan Bold"/>
                </a:rPr>
                <a:t>Visually Impaired </a:t>
              </a:r>
            </a:p>
          </p:txBody>
        </p:sp>
      </p:grpSp>
      <p:grpSp>
        <p:nvGrpSpPr>
          <p:cNvPr id="8" name="Group 8"/>
          <p:cNvGrpSpPr/>
          <p:nvPr/>
        </p:nvGrpSpPr>
        <p:grpSpPr>
          <a:xfrm>
            <a:off x="1167484" y="4240678"/>
            <a:ext cx="9137257" cy="4492839"/>
            <a:chOff x="0" y="0"/>
            <a:chExt cx="12183010" cy="5990452"/>
          </a:xfrm>
        </p:grpSpPr>
        <p:pic>
          <p:nvPicPr>
            <p:cNvPr id="9" name="Picture 9"/>
            <p:cNvPicPr>
              <a:picLocks noChangeAspect="1"/>
            </p:cNvPicPr>
            <p:nvPr/>
          </p:nvPicPr>
          <p:blipFill>
            <a:blip r:embed="rId4"/>
            <a:srcRect l="4499" r="9994"/>
            <a:stretch>
              <a:fillRect/>
            </a:stretch>
          </p:blipFill>
          <p:spPr>
            <a:xfrm>
              <a:off x="0" y="0"/>
              <a:ext cx="12183010" cy="5990452"/>
            </a:xfrm>
            <a:prstGeom prst="rect">
              <a:avLst/>
            </a:prstGeom>
          </p:spPr>
        </p:pic>
      </p:grpSp>
      <p:grpSp>
        <p:nvGrpSpPr>
          <p:cNvPr id="10" name="Group 10"/>
          <p:cNvGrpSpPr/>
          <p:nvPr/>
        </p:nvGrpSpPr>
        <p:grpSpPr>
          <a:xfrm>
            <a:off x="11259772" y="2563902"/>
            <a:ext cx="6338704" cy="4618730"/>
            <a:chOff x="0" y="0"/>
            <a:chExt cx="8451606" cy="6158307"/>
          </a:xfrm>
        </p:grpSpPr>
        <p:pic>
          <p:nvPicPr>
            <p:cNvPr id="11" name="Picture 11"/>
            <p:cNvPicPr>
              <a:picLocks noChangeAspect="1"/>
            </p:cNvPicPr>
            <p:nvPr/>
          </p:nvPicPr>
          <p:blipFill>
            <a:blip r:embed="rId5"/>
            <a:srcRect l="4253" r="4253"/>
            <a:stretch>
              <a:fillRect/>
            </a:stretch>
          </p:blipFill>
          <p:spPr>
            <a:xfrm>
              <a:off x="0" y="0"/>
              <a:ext cx="8451606" cy="6158307"/>
            </a:xfrm>
            <a:prstGeom prst="rect">
              <a:avLst/>
            </a:prstGeom>
          </p:spPr>
        </p:pic>
      </p:grpSp>
      <p:grpSp>
        <p:nvGrpSpPr>
          <p:cNvPr id="12" name="Group 12"/>
          <p:cNvGrpSpPr/>
          <p:nvPr/>
        </p:nvGrpSpPr>
        <p:grpSpPr>
          <a:xfrm>
            <a:off x="767549" y="1028700"/>
            <a:ext cx="6832190" cy="2222255"/>
            <a:chOff x="0" y="0"/>
            <a:chExt cx="9109586" cy="2963007"/>
          </a:xfrm>
        </p:grpSpPr>
        <p:sp>
          <p:nvSpPr>
            <p:cNvPr id="13" name="TextBox 13"/>
            <p:cNvSpPr txBox="1"/>
            <p:nvPr/>
          </p:nvSpPr>
          <p:spPr>
            <a:xfrm>
              <a:off x="0" y="1341539"/>
              <a:ext cx="8578643" cy="1621467"/>
            </a:xfrm>
            <a:prstGeom prst="rect">
              <a:avLst/>
            </a:prstGeom>
          </p:spPr>
          <p:txBody>
            <a:bodyPr lIns="0" tIns="0" rIns="0" bIns="0" rtlCol="0" anchor="t">
              <a:spAutoFit/>
            </a:bodyPr>
            <a:lstStyle/>
            <a:p>
              <a:pPr>
                <a:lnSpc>
                  <a:spcPts val="8784"/>
                </a:lnSpc>
              </a:pPr>
              <a:r>
                <a:rPr lang="en-US" sz="8784" dirty="0">
                  <a:solidFill>
                    <a:srgbClr val="FFFFFF"/>
                  </a:solidFill>
                  <a:latin typeface="Open Sauce SemiBold Bold"/>
                </a:rPr>
                <a:t>FEATURES</a:t>
              </a:r>
            </a:p>
          </p:txBody>
        </p:sp>
        <p:sp>
          <p:nvSpPr>
            <p:cNvPr id="14" name="TextBox 14"/>
            <p:cNvSpPr txBox="1"/>
            <p:nvPr/>
          </p:nvSpPr>
          <p:spPr>
            <a:xfrm>
              <a:off x="0" y="76200"/>
              <a:ext cx="9109586" cy="1075644"/>
            </a:xfrm>
            <a:prstGeom prst="rect">
              <a:avLst/>
            </a:prstGeom>
          </p:spPr>
          <p:txBody>
            <a:bodyPr lIns="0" tIns="0" rIns="0" bIns="0" rtlCol="0" anchor="t">
              <a:spAutoFit/>
            </a:bodyPr>
            <a:lstStyle/>
            <a:p>
              <a:pPr>
                <a:lnSpc>
                  <a:spcPts val="6074"/>
                </a:lnSpc>
              </a:pPr>
              <a:r>
                <a:rPr lang="en-US" sz="5730" dirty="0">
                  <a:solidFill>
                    <a:srgbClr val="F9C041"/>
                  </a:solidFill>
                  <a:latin typeface="Montserrat Bold"/>
                </a:rPr>
                <a:t>Our Application's</a:t>
              </a:r>
            </a:p>
          </p:txBody>
        </p:sp>
      </p:grpSp>
      <p:grpSp>
        <p:nvGrpSpPr>
          <p:cNvPr id="15" name="Group 15"/>
          <p:cNvGrpSpPr/>
          <p:nvPr/>
        </p:nvGrpSpPr>
        <p:grpSpPr>
          <a:xfrm>
            <a:off x="1860629" y="8901619"/>
            <a:ext cx="7750969" cy="1048363"/>
            <a:chOff x="0" y="0"/>
            <a:chExt cx="10334625" cy="1397817"/>
          </a:xfrm>
        </p:grpSpPr>
        <p:sp>
          <p:nvSpPr>
            <p:cNvPr id="16" name="TextBox 16"/>
            <p:cNvSpPr txBox="1"/>
            <p:nvPr/>
          </p:nvSpPr>
          <p:spPr>
            <a:xfrm>
              <a:off x="2374415" y="-95250"/>
              <a:ext cx="5097072" cy="754017"/>
            </a:xfrm>
            <a:prstGeom prst="rect">
              <a:avLst/>
            </a:prstGeom>
          </p:spPr>
          <p:txBody>
            <a:bodyPr lIns="0" tIns="0" rIns="0" bIns="0" rtlCol="0" anchor="t">
              <a:spAutoFit/>
            </a:bodyPr>
            <a:lstStyle/>
            <a:p>
              <a:pPr marL="0" lvl="0" indent="0" algn="l">
                <a:lnSpc>
                  <a:spcPts val="4923"/>
                </a:lnSpc>
                <a:spcBef>
                  <a:spcPct val="0"/>
                </a:spcBef>
              </a:pPr>
              <a:r>
                <a:rPr lang="en-US" sz="3282">
                  <a:solidFill>
                    <a:srgbClr val="F9C041"/>
                  </a:solidFill>
                  <a:latin typeface="League Spartan Bold"/>
                </a:rPr>
                <a:t>Image captioning </a:t>
              </a:r>
            </a:p>
          </p:txBody>
        </p:sp>
        <p:sp>
          <p:nvSpPr>
            <p:cNvPr id="17" name="TextBox 17"/>
            <p:cNvSpPr txBox="1"/>
            <p:nvPr/>
          </p:nvSpPr>
          <p:spPr>
            <a:xfrm>
              <a:off x="0" y="780778"/>
              <a:ext cx="10334625" cy="617038"/>
            </a:xfrm>
            <a:prstGeom prst="rect">
              <a:avLst/>
            </a:prstGeom>
          </p:spPr>
          <p:txBody>
            <a:bodyPr lIns="0" tIns="0" rIns="0" bIns="0" rtlCol="0" anchor="t">
              <a:spAutoFit/>
            </a:bodyPr>
            <a:lstStyle/>
            <a:p>
              <a:pPr algn="ctr">
                <a:lnSpc>
                  <a:spcPts val="4189"/>
                </a:lnSpc>
                <a:spcBef>
                  <a:spcPct val="0"/>
                </a:spcBef>
              </a:pPr>
              <a:r>
                <a:rPr lang="en-US" sz="2668">
                  <a:solidFill>
                    <a:srgbClr val="FFFFFF"/>
                  </a:solidFill>
                  <a:latin typeface="DM Sans Bold"/>
                </a:rPr>
                <a:t>To help in describing the scenes in the pictures</a:t>
              </a:r>
            </a:p>
          </p:txBody>
        </p:sp>
      </p:grpSp>
      <p:grpSp>
        <p:nvGrpSpPr>
          <p:cNvPr id="18" name="Group 18"/>
          <p:cNvGrpSpPr/>
          <p:nvPr/>
        </p:nvGrpSpPr>
        <p:grpSpPr>
          <a:xfrm>
            <a:off x="11892498" y="7354489"/>
            <a:ext cx="5705979" cy="1113963"/>
            <a:chOff x="0" y="0"/>
            <a:chExt cx="7607972" cy="1485285"/>
          </a:xfrm>
        </p:grpSpPr>
        <p:sp>
          <p:nvSpPr>
            <p:cNvPr id="19" name="TextBox 19"/>
            <p:cNvSpPr txBox="1"/>
            <p:nvPr/>
          </p:nvSpPr>
          <p:spPr>
            <a:xfrm>
              <a:off x="1029879" y="-95250"/>
              <a:ext cx="5086686" cy="754357"/>
            </a:xfrm>
            <a:prstGeom prst="rect">
              <a:avLst/>
            </a:prstGeom>
          </p:spPr>
          <p:txBody>
            <a:bodyPr lIns="0" tIns="0" rIns="0" bIns="0" rtlCol="0" anchor="t">
              <a:spAutoFit/>
            </a:bodyPr>
            <a:lstStyle/>
            <a:p>
              <a:pPr marL="0" lvl="0" indent="0" algn="l">
                <a:lnSpc>
                  <a:spcPts val="4913"/>
                </a:lnSpc>
                <a:spcBef>
                  <a:spcPct val="0"/>
                </a:spcBef>
              </a:pPr>
              <a:r>
                <a:rPr lang="en-US" sz="3275">
                  <a:solidFill>
                    <a:srgbClr val="FCBF01"/>
                  </a:solidFill>
                  <a:latin typeface="League Spartan Bold"/>
                </a:rPr>
                <a:t> Labels detection</a:t>
              </a:r>
            </a:p>
          </p:txBody>
        </p:sp>
        <p:sp>
          <p:nvSpPr>
            <p:cNvPr id="20" name="TextBox 20"/>
            <p:cNvSpPr txBox="1"/>
            <p:nvPr/>
          </p:nvSpPr>
          <p:spPr>
            <a:xfrm>
              <a:off x="0" y="773407"/>
              <a:ext cx="7607972" cy="711878"/>
            </a:xfrm>
            <a:prstGeom prst="rect">
              <a:avLst/>
            </a:prstGeom>
          </p:spPr>
          <p:txBody>
            <a:bodyPr lIns="0" tIns="0" rIns="0" bIns="0" rtlCol="0" anchor="t">
              <a:spAutoFit/>
            </a:bodyPr>
            <a:lstStyle/>
            <a:p>
              <a:pPr algn="ctr">
                <a:lnSpc>
                  <a:spcPts val="4711"/>
                </a:lnSpc>
                <a:spcBef>
                  <a:spcPct val="0"/>
                </a:spcBef>
              </a:pPr>
              <a:r>
                <a:rPr lang="en-US" sz="3001">
                  <a:solidFill>
                    <a:srgbClr val="FFFFFF"/>
                  </a:solidFill>
                  <a:latin typeface="DM Sans Bold"/>
                </a:rPr>
                <a:t>To help in detecting landmarks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2416359" y="-3419946"/>
            <a:ext cx="6367816" cy="6367816"/>
          </a:xfrm>
          <a:prstGeom prst="rect">
            <a:avLst/>
          </a:prstGeom>
        </p:spPr>
      </p:pic>
      <p:grpSp>
        <p:nvGrpSpPr>
          <p:cNvPr id="3" name="Group 3"/>
          <p:cNvGrpSpPr/>
          <p:nvPr/>
        </p:nvGrpSpPr>
        <p:grpSpPr>
          <a:xfrm>
            <a:off x="9944311" y="420669"/>
            <a:ext cx="9362694" cy="1543050"/>
            <a:chOff x="0" y="0"/>
            <a:chExt cx="12483593" cy="2057400"/>
          </a:xfrm>
        </p:grpSpPr>
        <p:grpSp>
          <p:nvGrpSpPr>
            <p:cNvPr id="4" name="Group 4"/>
            <p:cNvGrpSpPr/>
            <p:nvPr/>
          </p:nvGrpSpPr>
          <p:grpSpPr>
            <a:xfrm rot="-10800000">
              <a:off x="0" y="0"/>
              <a:ext cx="12483593" cy="2057400"/>
              <a:chOff x="0" y="0"/>
              <a:chExt cx="2465895" cy="406400"/>
            </a:xfrm>
          </p:grpSpPr>
          <p:sp>
            <p:nvSpPr>
              <p:cNvPr id="5" name="Freeform 5"/>
              <p:cNvSpPr/>
              <p:nvPr/>
            </p:nvSpPr>
            <p:spPr>
              <a:xfrm>
                <a:off x="0" y="0"/>
                <a:ext cx="2465895" cy="406400"/>
              </a:xfrm>
              <a:custGeom>
                <a:avLst/>
                <a:gdLst/>
                <a:ahLst/>
                <a:cxnLst/>
                <a:rect l="l" t="t" r="r" b="b"/>
                <a:pathLst>
                  <a:path w="2465895" h="406400">
                    <a:moveTo>
                      <a:pt x="0" y="0"/>
                    </a:moveTo>
                    <a:lnTo>
                      <a:pt x="2262695" y="0"/>
                    </a:lnTo>
                    <a:lnTo>
                      <a:pt x="2465895" y="203200"/>
                    </a:lnTo>
                    <a:lnTo>
                      <a:pt x="2262695" y="406400"/>
                    </a:lnTo>
                    <a:lnTo>
                      <a:pt x="0" y="406400"/>
                    </a:lnTo>
                    <a:lnTo>
                      <a:pt x="203200" y="203200"/>
                    </a:lnTo>
                    <a:lnTo>
                      <a:pt x="0" y="0"/>
                    </a:lnTo>
                    <a:close/>
                  </a:path>
                </a:pathLst>
              </a:custGeom>
              <a:solidFill>
                <a:srgbClr val="E4AB2E"/>
              </a:solidFill>
            </p:spPr>
          </p:sp>
          <p:sp>
            <p:nvSpPr>
              <p:cNvPr id="6" name="TextBox 6"/>
              <p:cNvSpPr txBox="1"/>
              <p:nvPr/>
            </p:nvSpPr>
            <p:spPr>
              <a:xfrm>
                <a:off x="177800" y="-85725"/>
                <a:ext cx="558800" cy="492125"/>
              </a:xfrm>
              <a:prstGeom prst="rect">
                <a:avLst/>
              </a:prstGeom>
            </p:spPr>
            <p:txBody>
              <a:bodyPr lIns="50800" tIns="50800" rIns="50800" bIns="50800" rtlCol="0" anchor="ctr"/>
              <a:lstStyle/>
              <a:p>
                <a:pPr algn="ctr">
                  <a:lnSpc>
                    <a:spcPts val="4189"/>
                  </a:lnSpc>
                </a:pPr>
                <a:endParaRPr/>
              </a:p>
            </p:txBody>
          </p:sp>
        </p:grpSp>
        <p:sp>
          <p:nvSpPr>
            <p:cNvPr id="7" name="TextBox 7"/>
            <p:cNvSpPr txBox="1"/>
            <p:nvPr/>
          </p:nvSpPr>
          <p:spPr>
            <a:xfrm>
              <a:off x="1624236" y="305329"/>
              <a:ext cx="8896422" cy="1256242"/>
            </a:xfrm>
            <a:prstGeom prst="rect">
              <a:avLst/>
            </a:prstGeom>
          </p:spPr>
          <p:txBody>
            <a:bodyPr lIns="0" tIns="0" rIns="0" bIns="0" rtlCol="0" anchor="t">
              <a:spAutoFit/>
            </a:bodyPr>
            <a:lstStyle/>
            <a:p>
              <a:pPr algn="ctr">
                <a:lnSpc>
                  <a:spcPts val="8300"/>
                </a:lnSpc>
                <a:spcBef>
                  <a:spcPct val="0"/>
                </a:spcBef>
              </a:pPr>
              <a:r>
                <a:rPr lang="en-US" sz="5287">
                  <a:solidFill>
                    <a:srgbClr val="171717"/>
                  </a:solidFill>
                  <a:latin typeface="League Spartan Bold"/>
                </a:rPr>
                <a:t>Visually Impaired </a:t>
              </a:r>
            </a:p>
          </p:txBody>
        </p:sp>
      </p:grpSp>
      <p:grpSp>
        <p:nvGrpSpPr>
          <p:cNvPr id="8" name="Group 8"/>
          <p:cNvGrpSpPr/>
          <p:nvPr/>
        </p:nvGrpSpPr>
        <p:grpSpPr>
          <a:xfrm>
            <a:off x="1185469" y="3455601"/>
            <a:ext cx="7958531" cy="4888498"/>
            <a:chOff x="0" y="0"/>
            <a:chExt cx="10611375" cy="6517997"/>
          </a:xfrm>
        </p:grpSpPr>
        <p:pic>
          <p:nvPicPr>
            <p:cNvPr id="9" name="Picture 9"/>
            <p:cNvPicPr>
              <a:picLocks noChangeAspect="1"/>
            </p:cNvPicPr>
            <p:nvPr/>
          </p:nvPicPr>
          <p:blipFill>
            <a:blip r:embed="rId4"/>
            <a:srcRect l="7468" r="7468"/>
            <a:stretch>
              <a:fillRect/>
            </a:stretch>
          </p:blipFill>
          <p:spPr>
            <a:xfrm>
              <a:off x="0" y="0"/>
              <a:ext cx="10611375" cy="6517997"/>
            </a:xfrm>
            <a:prstGeom prst="rect">
              <a:avLst/>
            </a:prstGeom>
          </p:spPr>
        </p:pic>
      </p:grpSp>
      <p:grpSp>
        <p:nvGrpSpPr>
          <p:cNvPr id="10" name="Group 10"/>
          <p:cNvGrpSpPr/>
          <p:nvPr/>
        </p:nvGrpSpPr>
        <p:grpSpPr>
          <a:xfrm>
            <a:off x="9836404" y="2376069"/>
            <a:ext cx="7921341" cy="5122297"/>
            <a:chOff x="0" y="0"/>
            <a:chExt cx="10561788" cy="6829729"/>
          </a:xfrm>
        </p:grpSpPr>
        <p:pic>
          <p:nvPicPr>
            <p:cNvPr id="11" name="Picture 11"/>
            <p:cNvPicPr>
              <a:picLocks noChangeAspect="1"/>
            </p:cNvPicPr>
            <p:nvPr/>
          </p:nvPicPr>
          <p:blipFill>
            <a:blip r:embed="rId5"/>
            <a:srcRect l="6506" r="6506"/>
            <a:stretch>
              <a:fillRect/>
            </a:stretch>
          </p:blipFill>
          <p:spPr>
            <a:xfrm>
              <a:off x="0" y="0"/>
              <a:ext cx="10561788" cy="6829729"/>
            </a:xfrm>
            <a:prstGeom prst="rect">
              <a:avLst/>
            </a:prstGeom>
          </p:spPr>
        </p:pic>
      </p:grpSp>
      <p:grpSp>
        <p:nvGrpSpPr>
          <p:cNvPr id="12" name="Group 12"/>
          <p:cNvGrpSpPr/>
          <p:nvPr/>
        </p:nvGrpSpPr>
        <p:grpSpPr>
          <a:xfrm>
            <a:off x="767549" y="1028700"/>
            <a:ext cx="6832190" cy="2222255"/>
            <a:chOff x="0" y="0"/>
            <a:chExt cx="9109586" cy="2963007"/>
          </a:xfrm>
        </p:grpSpPr>
        <p:sp>
          <p:nvSpPr>
            <p:cNvPr id="13" name="TextBox 13"/>
            <p:cNvSpPr txBox="1"/>
            <p:nvPr/>
          </p:nvSpPr>
          <p:spPr>
            <a:xfrm>
              <a:off x="0" y="1341539"/>
              <a:ext cx="8578643" cy="1621467"/>
            </a:xfrm>
            <a:prstGeom prst="rect">
              <a:avLst/>
            </a:prstGeom>
          </p:spPr>
          <p:txBody>
            <a:bodyPr lIns="0" tIns="0" rIns="0" bIns="0" rtlCol="0" anchor="t">
              <a:spAutoFit/>
            </a:bodyPr>
            <a:lstStyle/>
            <a:p>
              <a:pPr>
                <a:lnSpc>
                  <a:spcPts val="8784"/>
                </a:lnSpc>
              </a:pPr>
              <a:r>
                <a:rPr lang="en-US" sz="8784">
                  <a:solidFill>
                    <a:srgbClr val="FFFFFF"/>
                  </a:solidFill>
                  <a:latin typeface="Open Sauce SemiBold Bold"/>
                </a:rPr>
                <a:t>FEATURES</a:t>
              </a:r>
            </a:p>
          </p:txBody>
        </p:sp>
        <p:sp>
          <p:nvSpPr>
            <p:cNvPr id="14" name="TextBox 14"/>
            <p:cNvSpPr txBox="1"/>
            <p:nvPr/>
          </p:nvSpPr>
          <p:spPr>
            <a:xfrm>
              <a:off x="0" y="76200"/>
              <a:ext cx="9109586" cy="1075644"/>
            </a:xfrm>
            <a:prstGeom prst="rect">
              <a:avLst/>
            </a:prstGeom>
          </p:spPr>
          <p:txBody>
            <a:bodyPr lIns="0" tIns="0" rIns="0" bIns="0" rtlCol="0" anchor="t">
              <a:spAutoFit/>
            </a:bodyPr>
            <a:lstStyle/>
            <a:p>
              <a:pPr>
                <a:lnSpc>
                  <a:spcPts val="6074"/>
                </a:lnSpc>
              </a:pPr>
              <a:r>
                <a:rPr lang="en-US" sz="5730" dirty="0">
                  <a:solidFill>
                    <a:srgbClr val="F9C041"/>
                  </a:solidFill>
                  <a:latin typeface="Montserrat Bold"/>
                </a:rPr>
                <a:t>Our Application's</a:t>
              </a:r>
            </a:p>
          </p:txBody>
        </p:sp>
      </p:grpSp>
      <p:grpSp>
        <p:nvGrpSpPr>
          <p:cNvPr id="15" name="Group 15"/>
          <p:cNvGrpSpPr/>
          <p:nvPr/>
        </p:nvGrpSpPr>
        <p:grpSpPr>
          <a:xfrm>
            <a:off x="1806675" y="8539846"/>
            <a:ext cx="7083808" cy="1436908"/>
            <a:chOff x="0" y="0"/>
            <a:chExt cx="9445078" cy="1915877"/>
          </a:xfrm>
        </p:grpSpPr>
        <p:sp>
          <p:nvSpPr>
            <p:cNvPr id="16" name="TextBox 16"/>
            <p:cNvSpPr txBox="1"/>
            <p:nvPr/>
          </p:nvSpPr>
          <p:spPr>
            <a:xfrm>
              <a:off x="2170039" y="-85725"/>
              <a:ext cx="4658345" cy="687789"/>
            </a:xfrm>
            <a:prstGeom prst="rect">
              <a:avLst/>
            </a:prstGeom>
          </p:spPr>
          <p:txBody>
            <a:bodyPr lIns="0" tIns="0" rIns="0" bIns="0" rtlCol="0" anchor="t">
              <a:spAutoFit/>
            </a:bodyPr>
            <a:lstStyle/>
            <a:p>
              <a:pPr marL="0" lvl="0" indent="0" algn="l">
                <a:lnSpc>
                  <a:spcPts val="4499"/>
                </a:lnSpc>
                <a:spcBef>
                  <a:spcPct val="0"/>
                </a:spcBef>
              </a:pPr>
              <a:r>
                <a:rPr lang="en-US" sz="2999">
                  <a:solidFill>
                    <a:srgbClr val="F9C041"/>
                  </a:solidFill>
                  <a:latin typeface="League Spartan Bold"/>
                </a:rPr>
                <a:t>Face detection</a:t>
              </a:r>
            </a:p>
          </p:txBody>
        </p:sp>
        <p:sp>
          <p:nvSpPr>
            <p:cNvPr id="17" name="TextBox 17"/>
            <p:cNvSpPr txBox="1"/>
            <p:nvPr/>
          </p:nvSpPr>
          <p:spPr>
            <a:xfrm>
              <a:off x="0" y="706195"/>
              <a:ext cx="9445078" cy="1209683"/>
            </a:xfrm>
            <a:prstGeom prst="rect">
              <a:avLst/>
            </a:prstGeom>
          </p:spPr>
          <p:txBody>
            <a:bodyPr lIns="0" tIns="0" rIns="0" bIns="0" rtlCol="0" anchor="t">
              <a:spAutoFit/>
            </a:bodyPr>
            <a:lstStyle/>
            <a:p>
              <a:pPr algn="ctr">
                <a:lnSpc>
                  <a:spcPts val="3828"/>
                </a:lnSpc>
                <a:spcBef>
                  <a:spcPct val="0"/>
                </a:spcBef>
              </a:pPr>
              <a:r>
                <a:rPr lang="en-US" sz="2438">
                  <a:solidFill>
                    <a:srgbClr val="FFFFFF"/>
                  </a:solidFill>
                  <a:latin typeface="DM Sans Bold"/>
                </a:rPr>
                <a:t>To help in detecting the persons in the photos and thierGender, emotion, expected age </a:t>
              </a:r>
            </a:p>
          </p:txBody>
        </p:sp>
      </p:grpSp>
      <p:grpSp>
        <p:nvGrpSpPr>
          <p:cNvPr id="18" name="Group 18"/>
          <p:cNvGrpSpPr/>
          <p:nvPr/>
        </p:nvGrpSpPr>
        <p:grpSpPr>
          <a:xfrm>
            <a:off x="10962069" y="7621189"/>
            <a:ext cx="5885824" cy="2292387"/>
            <a:chOff x="0" y="0"/>
            <a:chExt cx="7847765" cy="3056516"/>
          </a:xfrm>
        </p:grpSpPr>
        <p:sp>
          <p:nvSpPr>
            <p:cNvPr id="19" name="TextBox 19"/>
            <p:cNvSpPr txBox="1"/>
            <p:nvPr/>
          </p:nvSpPr>
          <p:spPr>
            <a:xfrm>
              <a:off x="1062340" y="-95250"/>
              <a:ext cx="5247012" cy="754357"/>
            </a:xfrm>
            <a:prstGeom prst="rect">
              <a:avLst/>
            </a:prstGeom>
          </p:spPr>
          <p:txBody>
            <a:bodyPr lIns="0" tIns="0" rIns="0" bIns="0" rtlCol="0" anchor="t">
              <a:spAutoFit/>
            </a:bodyPr>
            <a:lstStyle/>
            <a:p>
              <a:pPr marL="0" lvl="0" indent="0" algn="l">
                <a:lnSpc>
                  <a:spcPts val="4913"/>
                </a:lnSpc>
                <a:spcBef>
                  <a:spcPct val="0"/>
                </a:spcBef>
              </a:pPr>
              <a:r>
                <a:rPr lang="en-US" sz="3275">
                  <a:solidFill>
                    <a:srgbClr val="FCBF01"/>
                  </a:solidFill>
                  <a:latin typeface="League Spartan Bold"/>
                </a:rPr>
                <a:t>Object Detection</a:t>
              </a:r>
            </a:p>
          </p:txBody>
        </p:sp>
        <p:sp>
          <p:nvSpPr>
            <p:cNvPr id="20" name="TextBox 20"/>
            <p:cNvSpPr txBox="1"/>
            <p:nvPr/>
          </p:nvSpPr>
          <p:spPr>
            <a:xfrm>
              <a:off x="0" y="773407"/>
              <a:ext cx="7847765" cy="2283109"/>
            </a:xfrm>
            <a:prstGeom prst="rect">
              <a:avLst/>
            </a:prstGeom>
          </p:spPr>
          <p:txBody>
            <a:bodyPr lIns="0" tIns="0" rIns="0" bIns="0" rtlCol="0" anchor="t">
              <a:spAutoFit/>
            </a:bodyPr>
            <a:lstStyle/>
            <a:p>
              <a:pPr algn="ctr">
                <a:lnSpc>
                  <a:spcPts val="4711"/>
                </a:lnSpc>
                <a:spcBef>
                  <a:spcPct val="0"/>
                </a:spcBef>
              </a:pPr>
              <a:r>
                <a:rPr lang="en-US" sz="3001">
                  <a:solidFill>
                    <a:srgbClr val="FFFFFF"/>
                  </a:solidFill>
                  <a:latin typeface="DM Sans Bold"/>
                </a:rPr>
                <a:t>To help in analyzing and recognizing all the objects in the photo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2416359" y="-3419946"/>
            <a:ext cx="6367816" cy="6367816"/>
          </a:xfrm>
          <a:prstGeom prst="rect">
            <a:avLst/>
          </a:prstGeom>
        </p:spPr>
      </p:pic>
      <p:grpSp>
        <p:nvGrpSpPr>
          <p:cNvPr id="3" name="Group 3"/>
          <p:cNvGrpSpPr/>
          <p:nvPr/>
        </p:nvGrpSpPr>
        <p:grpSpPr>
          <a:xfrm>
            <a:off x="9944311" y="420669"/>
            <a:ext cx="9362694" cy="1543050"/>
            <a:chOff x="0" y="0"/>
            <a:chExt cx="12483593" cy="2057400"/>
          </a:xfrm>
        </p:grpSpPr>
        <p:grpSp>
          <p:nvGrpSpPr>
            <p:cNvPr id="4" name="Group 4"/>
            <p:cNvGrpSpPr/>
            <p:nvPr/>
          </p:nvGrpSpPr>
          <p:grpSpPr>
            <a:xfrm rot="-10800000">
              <a:off x="0" y="0"/>
              <a:ext cx="12483593" cy="2057400"/>
              <a:chOff x="0" y="0"/>
              <a:chExt cx="2465895" cy="406400"/>
            </a:xfrm>
          </p:grpSpPr>
          <p:sp>
            <p:nvSpPr>
              <p:cNvPr id="5" name="Freeform 5"/>
              <p:cNvSpPr/>
              <p:nvPr/>
            </p:nvSpPr>
            <p:spPr>
              <a:xfrm>
                <a:off x="0" y="0"/>
                <a:ext cx="2465895" cy="406400"/>
              </a:xfrm>
              <a:custGeom>
                <a:avLst/>
                <a:gdLst/>
                <a:ahLst/>
                <a:cxnLst/>
                <a:rect l="l" t="t" r="r" b="b"/>
                <a:pathLst>
                  <a:path w="2465895" h="406400">
                    <a:moveTo>
                      <a:pt x="0" y="0"/>
                    </a:moveTo>
                    <a:lnTo>
                      <a:pt x="2262695" y="0"/>
                    </a:lnTo>
                    <a:lnTo>
                      <a:pt x="2465895" y="203200"/>
                    </a:lnTo>
                    <a:lnTo>
                      <a:pt x="2262695" y="406400"/>
                    </a:lnTo>
                    <a:lnTo>
                      <a:pt x="0" y="406400"/>
                    </a:lnTo>
                    <a:lnTo>
                      <a:pt x="203200" y="203200"/>
                    </a:lnTo>
                    <a:lnTo>
                      <a:pt x="0" y="0"/>
                    </a:lnTo>
                    <a:close/>
                  </a:path>
                </a:pathLst>
              </a:custGeom>
              <a:solidFill>
                <a:srgbClr val="E4AB2E"/>
              </a:solidFill>
            </p:spPr>
          </p:sp>
          <p:sp>
            <p:nvSpPr>
              <p:cNvPr id="6" name="TextBox 6"/>
              <p:cNvSpPr txBox="1"/>
              <p:nvPr/>
            </p:nvSpPr>
            <p:spPr>
              <a:xfrm>
                <a:off x="177800" y="-85725"/>
                <a:ext cx="558800" cy="492125"/>
              </a:xfrm>
              <a:prstGeom prst="rect">
                <a:avLst/>
              </a:prstGeom>
            </p:spPr>
            <p:txBody>
              <a:bodyPr lIns="50800" tIns="50800" rIns="50800" bIns="50800" rtlCol="0" anchor="ctr"/>
              <a:lstStyle/>
              <a:p>
                <a:pPr algn="ctr">
                  <a:lnSpc>
                    <a:spcPts val="4189"/>
                  </a:lnSpc>
                </a:pPr>
                <a:endParaRPr/>
              </a:p>
            </p:txBody>
          </p:sp>
        </p:grpSp>
        <p:sp>
          <p:nvSpPr>
            <p:cNvPr id="7" name="TextBox 7"/>
            <p:cNvSpPr txBox="1"/>
            <p:nvPr/>
          </p:nvSpPr>
          <p:spPr>
            <a:xfrm>
              <a:off x="1624236" y="305329"/>
              <a:ext cx="8896422" cy="1256242"/>
            </a:xfrm>
            <a:prstGeom prst="rect">
              <a:avLst/>
            </a:prstGeom>
          </p:spPr>
          <p:txBody>
            <a:bodyPr lIns="0" tIns="0" rIns="0" bIns="0" rtlCol="0" anchor="t">
              <a:spAutoFit/>
            </a:bodyPr>
            <a:lstStyle/>
            <a:p>
              <a:pPr algn="ctr">
                <a:lnSpc>
                  <a:spcPts val="8300"/>
                </a:lnSpc>
                <a:spcBef>
                  <a:spcPct val="0"/>
                </a:spcBef>
              </a:pPr>
              <a:r>
                <a:rPr lang="en-US" sz="5287">
                  <a:solidFill>
                    <a:srgbClr val="171717"/>
                  </a:solidFill>
                  <a:latin typeface="League Spartan Bold"/>
                </a:rPr>
                <a:t>Visually Impaired </a:t>
              </a:r>
            </a:p>
          </p:txBody>
        </p:sp>
      </p:grpSp>
      <p:grpSp>
        <p:nvGrpSpPr>
          <p:cNvPr id="8" name="Group 8"/>
          <p:cNvGrpSpPr/>
          <p:nvPr/>
        </p:nvGrpSpPr>
        <p:grpSpPr>
          <a:xfrm>
            <a:off x="2012756" y="3520723"/>
            <a:ext cx="5982642" cy="4595780"/>
            <a:chOff x="0" y="0"/>
            <a:chExt cx="7976856" cy="6127706"/>
          </a:xfrm>
        </p:grpSpPr>
        <p:pic>
          <p:nvPicPr>
            <p:cNvPr id="9" name="Picture 9"/>
            <p:cNvPicPr>
              <a:picLocks noChangeAspect="1"/>
            </p:cNvPicPr>
            <p:nvPr/>
          </p:nvPicPr>
          <p:blipFill>
            <a:blip r:embed="rId4"/>
            <a:srcRect t="11590" b="11590"/>
            <a:stretch>
              <a:fillRect/>
            </a:stretch>
          </p:blipFill>
          <p:spPr>
            <a:xfrm>
              <a:off x="0" y="0"/>
              <a:ext cx="7976856" cy="6127706"/>
            </a:xfrm>
            <a:prstGeom prst="rect">
              <a:avLst/>
            </a:prstGeom>
          </p:spPr>
        </p:pic>
      </p:grpSp>
      <p:grpSp>
        <p:nvGrpSpPr>
          <p:cNvPr id="10" name="Group 10"/>
          <p:cNvGrpSpPr/>
          <p:nvPr/>
        </p:nvGrpSpPr>
        <p:grpSpPr>
          <a:xfrm>
            <a:off x="9521675" y="2766191"/>
            <a:ext cx="8192163" cy="4754618"/>
            <a:chOff x="0" y="0"/>
            <a:chExt cx="10922884" cy="6339491"/>
          </a:xfrm>
        </p:grpSpPr>
        <p:pic>
          <p:nvPicPr>
            <p:cNvPr id="11" name="Picture 11"/>
            <p:cNvPicPr>
              <a:picLocks noChangeAspect="1"/>
            </p:cNvPicPr>
            <p:nvPr/>
          </p:nvPicPr>
          <p:blipFill>
            <a:blip r:embed="rId5"/>
            <a:srcRect l="2155" r="2155"/>
            <a:stretch>
              <a:fillRect/>
            </a:stretch>
          </p:blipFill>
          <p:spPr>
            <a:xfrm>
              <a:off x="0" y="0"/>
              <a:ext cx="10922884" cy="6339491"/>
            </a:xfrm>
            <a:prstGeom prst="rect">
              <a:avLst/>
            </a:prstGeom>
          </p:spPr>
        </p:pic>
      </p:grpSp>
      <p:grpSp>
        <p:nvGrpSpPr>
          <p:cNvPr id="12" name="Group 12"/>
          <p:cNvGrpSpPr/>
          <p:nvPr/>
        </p:nvGrpSpPr>
        <p:grpSpPr>
          <a:xfrm>
            <a:off x="767549" y="1028700"/>
            <a:ext cx="6832190" cy="2222255"/>
            <a:chOff x="0" y="0"/>
            <a:chExt cx="9109586" cy="2963007"/>
          </a:xfrm>
        </p:grpSpPr>
        <p:sp>
          <p:nvSpPr>
            <p:cNvPr id="13" name="TextBox 13"/>
            <p:cNvSpPr txBox="1"/>
            <p:nvPr/>
          </p:nvSpPr>
          <p:spPr>
            <a:xfrm>
              <a:off x="0" y="1341539"/>
              <a:ext cx="8578643" cy="1621467"/>
            </a:xfrm>
            <a:prstGeom prst="rect">
              <a:avLst/>
            </a:prstGeom>
          </p:spPr>
          <p:txBody>
            <a:bodyPr lIns="0" tIns="0" rIns="0" bIns="0" rtlCol="0" anchor="t">
              <a:spAutoFit/>
            </a:bodyPr>
            <a:lstStyle/>
            <a:p>
              <a:pPr>
                <a:lnSpc>
                  <a:spcPts val="8784"/>
                </a:lnSpc>
              </a:pPr>
              <a:r>
                <a:rPr lang="en-US" sz="8784">
                  <a:solidFill>
                    <a:srgbClr val="FFFFFF"/>
                  </a:solidFill>
                  <a:latin typeface="Open Sauce SemiBold Bold"/>
                </a:rPr>
                <a:t>FEATURES</a:t>
              </a:r>
            </a:p>
          </p:txBody>
        </p:sp>
        <p:sp>
          <p:nvSpPr>
            <p:cNvPr id="14" name="TextBox 14"/>
            <p:cNvSpPr txBox="1"/>
            <p:nvPr/>
          </p:nvSpPr>
          <p:spPr>
            <a:xfrm>
              <a:off x="0" y="76200"/>
              <a:ext cx="9109586" cy="1075644"/>
            </a:xfrm>
            <a:prstGeom prst="rect">
              <a:avLst/>
            </a:prstGeom>
          </p:spPr>
          <p:txBody>
            <a:bodyPr lIns="0" tIns="0" rIns="0" bIns="0" rtlCol="0" anchor="t">
              <a:spAutoFit/>
            </a:bodyPr>
            <a:lstStyle/>
            <a:p>
              <a:pPr>
                <a:lnSpc>
                  <a:spcPts val="6074"/>
                </a:lnSpc>
              </a:pPr>
              <a:r>
                <a:rPr lang="en-US" sz="5730" dirty="0">
                  <a:solidFill>
                    <a:srgbClr val="F9C041"/>
                  </a:solidFill>
                  <a:latin typeface="Montserrat Bold"/>
                </a:rPr>
                <a:t>Our Application's</a:t>
              </a:r>
            </a:p>
          </p:txBody>
        </p:sp>
      </p:grpSp>
      <p:grpSp>
        <p:nvGrpSpPr>
          <p:cNvPr id="15" name="Group 15"/>
          <p:cNvGrpSpPr/>
          <p:nvPr/>
        </p:nvGrpSpPr>
        <p:grpSpPr>
          <a:xfrm>
            <a:off x="1770706" y="8235192"/>
            <a:ext cx="7750969" cy="1572238"/>
            <a:chOff x="0" y="0"/>
            <a:chExt cx="10334625" cy="2096317"/>
          </a:xfrm>
        </p:grpSpPr>
        <p:sp>
          <p:nvSpPr>
            <p:cNvPr id="16" name="TextBox 16"/>
            <p:cNvSpPr txBox="1"/>
            <p:nvPr/>
          </p:nvSpPr>
          <p:spPr>
            <a:xfrm>
              <a:off x="2374415" y="-95250"/>
              <a:ext cx="5097072" cy="754017"/>
            </a:xfrm>
            <a:prstGeom prst="rect">
              <a:avLst/>
            </a:prstGeom>
          </p:spPr>
          <p:txBody>
            <a:bodyPr lIns="0" tIns="0" rIns="0" bIns="0" rtlCol="0" anchor="t">
              <a:spAutoFit/>
            </a:bodyPr>
            <a:lstStyle/>
            <a:p>
              <a:pPr marL="0" lvl="0" indent="0" algn="l">
                <a:lnSpc>
                  <a:spcPts val="4923"/>
                </a:lnSpc>
                <a:spcBef>
                  <a:spcPct val="0"/>
                </a:spcBef>
              </a:pPr>
              <a:r>
                <a:rPr lang="en-US" sz="3282">
                  <a:solidFill>
                    <a:srgbClr val="F9C041"/>
                  </a:solidFill>
                  <a:latin typeface="League Spartan Bold"/>
                </a:rPr>
                <a:t> Text Reader</a:t>
              </a:r>
            </a:p>
          </p:txBody>
        </p:sp>
        <p:sp>
          <p:nvSpPr>
            <p:cNvPr id="17" name="TextBox 17"/>
            <p:cNvSpPr txBox="1"/>
            <p:nvPr/>
          </p:nvSpPr>
          <p:spPr>
            <a:xfrm>
              <a:off x="0" y="780778"/>
              <a:ext cx="10334625" cy="1315538"/>
            </a:xfrm>
            <a:prstGeom prst="rect">
              <a:avLst/>
            </a:prstGeom>
          </p:spPr>
          <p:txBody>
            <a:bodyPr lIns="0" tIns="0" rIns="0" bIns="0" rtlCol="0" anchor="t">
              <a:spAutoFit/>
            </a:bodyPr>
            <a:lstStyle/>
            <a:p>
              <a:pPr algn="ctr">
                <a:lnSpc>
                  <a:spcPts val="4189"/>
                </a:lnSpc>
                <a:spcBef>
                  <a:spcPct val="0"/>
                </a:spcBef>
              </a:pPr>
              <a:r>
                <a:rPr lang="en-US" sz="2668">
                  <a:solidFill>
                    <a:srgbClr val="FFFFFF"/>
                  </a:solidFill>
                  <a:latin typeface="DM Sans Bold"/>
                </a:rPr>
                <a:t>To read the text printed anywhere for a banner or from a receipt or even printed books </a:t>
              </a:r>
            </a:p>
          </p:txBody>
        </p:sp>
      </p:grpSp>
      <p:grpSp>
        <p:nvGrpSpPr>
          <p:cNvPr id="18" name="Group 18"/>
          <p:cNvGrpSpPr/>
          <p:nvPr/>
        </p:nvGrpSpPr>
        <p:grpSpPr>
          <a:xfrm>
            <a:off x="10560010" y="7768133"/>
            <a:ext cx="7306600" cy="1703175"/>
            <a:chOff x="0" y="0"/>
            <a:chExt cx="9742134" cy="2270900"/>
          </a:xfrm>
        </p:grpSpPr>
        <p:sp>
          <p:nvSpPr>
            <p:cNvPr id="19" name="TextBox 19"/>
            <p:cNvSpPr txBox="1"/>
            <p:nvPr/>
          </p:nvSpPr>
          <p:spPr>
            <a:xfrm>
              <a:off x="1318777" y="-95250"/>
              <a:ext cx="6513585" cy="754357"/>
            </a:xfrm>
            <a:prstGeom prst="rect">
              <a:avLst/>
            </a:prstGeom>
          </p:spPr>
          <p:txBody>
            <a:bodyPr lIns="0" tIns="0" rIns="0" bIns="0" rtlCol="0" anchor="t">
              <a:spAutoFit/>
            </a:bodyPr>
            <a:lstStyle/>
            <a:p>
              <a:pPr marL="0" lvl="0" indent="0" algn="l">
                <a:lnSpc>
                  <a:spcPts val="4913"/>
                </a:lnSpc>
                <a:spcBef>
                  <a:spcPct val="0"/>
                </a:spcBef>
              </a:pPr>
              <a:r>
                <a:rPr lang="en-US" sz="3275">
                  <a:solidFill>
                    <a:srgbClr val="FCBF01"/>
                  </a:solidFill>
                  <a:latin typeface="League Spartan Bold"/>
                </a:rPr>
                <a:t>Currency Recognition</a:t>
              </a:r>
            </a:p>
          </p:txBody>
        </p:sp>
        <p:sp>
          <p:nvSpPr>
            <p:cNvPr id="20" name="TextBox 20"/>
            <p:cNvSpPr txBox="1"/>
            <p:nvPr/>
          </p:nvSpPr>
          <p:spPr>
            <a:xfrm>
              <a:off x="0" y="773407"/>
              <a:ext cx="9742134" cy="1497493"/>
            </a:xfrm>
            <a:prstGeom prst="rect">
              <a:avLst/>
            </a:prstGeom>
          </p:spPr>
          <p:txBody>
            <a:bodyPr lIns="0" tIns="0" rIns="0" bIns="0" rtlCol="0" anchor="t">
              <a:spAutoFit/>
            </a:bodyPr>
            <a:lstStyle/>
            <a:p>
              <a:pPr algn="ctr">
                <a:lnSpc>
                  <a:spcPts val="4711"/>
                </a:lnSpc>
                <a:spcBef>
                  <a:spcPct val="0"/>
                </a:spcBef>
              </a:pPr>
              <a:r>
                <a:rPr lang="en-US" sz="3001">
                  <a:solidFill>
                    <a:srgbClr val="FFFFFF"/>
                  </a:solidFill>
                  <a:latin typeface="DM Sans Bold"/>
                </a:rPr>
                <a:t>To classify the category of money do you have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2416359" y="-3419946"/>
            <a:ext cx="6367816" cy="6367816"/>
          </a:xfrm>
          <a:prstGeom prst="rect">
            <a:avLst/>
          </a:prstGeom>
        </p:spPr>
      </p:pic>
      <p:grpSp>
        <p:nvGrpSpPr>
          <p:cNvPr id="3" name="Group 3"/>
          <p:cNvGrpSpPr/>
          <p:nvPr/>
        </p:nvGrpSpPr>
        <p:grpSpPr>
          <a:xfrm>
            <a:off x="9944311" y="420669"/>
            <a:ext cx="9362694" cy="1543050"/>
            <a:chOff x="0" y="0"/>
            <a:chExt cx="12483593" cy="2057400"/>
          </a:xfrm>
        </p:grpSpPr>
        <p:grpSp>
          <p:nvGrpSpPr>
            <p:cNvPr id="4" name="Group 4"/>
            <p:cNvGrpSpPr/>
            <p:nvPr/>
          </p:nvGrpSpPr>
          <p:grpSpPr>
            <a:xfrm rot="-10800000">
              <a:off x="0" y="0"/>
              <a:ext cx="12483593" cy="2057400"/>
              <a:chOff x="0" y="0"/>
              <a:chExt cx="2465895" cy="406400"/>
            </a:xfrm>
          </p:grpSpPr>
          <p:sp>
            <p:nvSpPr>
              <p:cNvPr id="5" name="Freeform 5"/>
              <p:cNvSpPr/>
              <p:nvPr/>
            </p:nvSpPr>
            <p:spPr>
              <a:xfrm>
                <a:off x="0" y="0"/>
                <a:ext cx="2465895" cy="406400"/>
              </a:xfrm>
              <a:custGeom>
                <a:avLst/>
                <a:gdLst/>
                <a:ahLst/>
                <a:cxnLst/>
                <a:rect l="l" t="t" r="r" b="b"/>
                <a:pathLst>
                  <a:path w="2465895" h="406400">
                    <a:moveTo>
                      <a:pt x="0" y="0"/>
                    </a:moveTo>
                    <a:lnTo>
                      <a:pt x="2262695" y="0"/>
                    </a:lnTo>
                    <a:lnTo>
                      <a:pt x="2465895" y="203200"/>
                    </a:lnTo>
                    <a:lnTo>
                      <a:pt x="2262695" y="406400"/>
                    </a:lnTo>
                    <a:lnTo>
                      <a:pt x="0" y="406400"/>
                    </a:lnTo>
                    <a:lnTo>
                      <a:pt x="203200" y="203200"/>
                    </a:lnTo>
                    <a:lnTo>
                      <a:pt x="0" y="0"/>
                    </a:lnTo>
                    <a:close/>
                  </a:path>
                </a:pathLst>
              </a:custGeom>
              <a:solidFill>
                <a:srgbClr val="E4AB2E"/>
              </a:solidFill>
            </p:spPr>
          </p:sp>
          <p:sp>
            <p:nvSpPr>
              <p:cNvPr id="6" name="TextBox 6"/>
              <p:cNvSpPr txBox="1"/>
              <p:nvPr/>
            </p:nvSpPr>
            <p:spPr>
              <a:xfrm>
                <a:off x="177800" y="-85725"/>
                <a:ext cx="558800" cy="492125"/>
              </a:xfrm>
              <a:prstGeom prst="rect">
                <a:avLst/>
              </a:prstGeom>
            </p:spPr>
            <p:txBody>
              <a:bodyPr lIns="50800" tIns="50800" rIns="50800" bIns="50800" rtlCol="0" anchor="ctr"/>
              <a:lstStyle/>
              <a:p>
                <a:pPr algn="ctr">
                  <a:lnSpc>
                    <a:spcPts val="4189"/>
                  </a:lnSpc>
                </a:pPr>
                <a:endParaRPr/>
              </a:p>
            </p:txBody>
          </p:sp>
        </p:grpSp>
        <p:sp>
          <p:nvSpPr>
            <p:cNvPr id="7" name="TextBox 7"/>
            <p:cNvSpPr txBox="1"/>
            <p:nvPr/>
          </p:nvSpPr>
          <p:spPr>
            <a:xfrm>
              <a:off x="1624236" y="305329"/>
              <a:ext cx="8896422" cy="1256242"/>
            </a:xfrm>
            <a:prstGeom prst="rect">
              <a:avLst/>
            </a:prstGeom>
          </p:spPr>
          <p:txBody>
            <a:bodyPr lIns="0" tIns="0" rIns="0" bIns="0" rtlCol="0" anchor="t">
              <a:spAutoFit/>
            </a:bodyPr>
            <a:lstStyle/>
            <a:p>
              <a:pPr algn="ctr">
                <a:lnSpc>
                  <a:spcPts val="8300"/>
                </a:lnSpc>
                <a:spcBef>
                  <a:spcPct val="0"/>
                </a:spcBef>
              </a:pPr>
              <a:r>
                <a:rPr lang="en-US" sz="5287">
                  <a:solidFill>
                    <a:srgbClr val="171717"/>
                  </a:solidFill>
                  <a:latin typeface="League Spartan Bold"/>
                </a:rPr>
                <a:t>Alzheimer</a:t>
              </a:r>
            </a:p>
          </p:txBody>
        </p:sp>
      </p:grpSp>
      <p:grpSp>
        <p:nvGrpSpPr>
          <p:cNvPr id="8" name="Group 8"/>
          <p:cNvGrpSpPr/>
          <p:nvPr/>
        </p:nvGrpSpPr>
        <p:grpSpPr>
          <a:xfrm>
            <a:off x="3951457" y="3130341"/>
            <a:ext cx="5694889" cy="4739656"/>
            <a:chOff x="0" y="0"/>
            <a:chExt cx="7593186" cy="6319541"/>
          </a:xfrm>
        </p:grpSpPr>
        <p:pic>
          <p:nvPicPr>
            <p:cNvPr id="9" name="Picture 9"/>
            <p:cNvPicPr>
              <a:picLocks noChangeAspect="1"/>
            </p:cNvPicPr>
            <p:nvPr/>
          </p:nvPicPr>
          <p:blipFill>
            <a:blip r:embed="rId4"/>
            <a:srcRect l="9948" r="9948"/>
            <a:stretch>
              <a:fillRect/>
            </a:stretch>
          </p:blipFill>
          <p:spPr>
            <a:xfrm>
              <a:off x="0" y="0"/>
              <a:ext cx="7593186" cy="6319541"/>
            </a:xfrm>
            <a:prstGeom prst="rect">
              <a:avLst/>
            </a:prstGeom>
          </p:spPr>
        </p:pic>
      </p:grpSp>
      <p:grpSp>
        <p:nvGrpSpPr>
          <p:cNvPr id="10" name="Group 10"/>
          <p:cNvGrpSpPr/>
          <p:nvPr/>
        </p:nvGrpSpPr>
        <p:grpSpPr>
          <a:xfrm>
            <a:off x="10151133" y="3115378"/>
            <a:ext cx="5368594" cy="4754618"/>
            <a:chOff x="0" y="0"/>
            <a:chExt cx="7158126" cy="6339491"/>
          </a:xfrm>
        </p:grpSpPr>
        <p:pic>
          <p:nvPicPr>
            <p:cNvPr id="11" name="Picture 11"/>
            <p:cNvPicPr>
              <a:picLocks noChangeAspect="1"/>
            </p:cNvPicPr>
            <p:nvPr/>
          </p:nvPicPr>
          <p:blipFill>
            <a:blip r:embed="rId5"/>
            <a:srcRect l="20393" r="20393"/>
            <a:stretch>
              <a:fillRect/>
            </a:stretch>
          </p:blipFill>
          <p:spPr>
            <a:xfrm>
              <a:off x="0" y="0"/>
              <a:ext cx="7158126" cy="6339491"/>
            </a:xfrm>
            <a:prstGeom prst="rect">
              <a:avLst/>
            </a:prstGeom>
          </p:spPr>
        </p:pic>
      </p:grpSp>
      <p:grpSp>
        <p:nvGrpSpPr>
          <p:cNvPr id="12" name="Group 12"/>
          <p:cNvGrpSpPr/>
          <p:nvPr/>
        </p:nvGrpSpPr>
        <p:grpSpPr>
          <a:xfrm>
            <a:off x="767549" y="1028700"/>
            <a:ext cx="6832190" cy="2222255"/>
            <a:chOff x="0" y="0"/>
            <a:chExt cx="9109586" cy="2963007"/>
          </a:xfrm>
        </p:grpSpPr>
        <p:sp>
          <p:nvSpPr>
            <p:cNvPr id="13" name="TextBox 13"/>
            <p:cNvSpPr txBox="1"/>
            <p:nvPr/>
          </p:nvSpPr>
          <p:spPr>
            <a:xfrm>
              <a:off x="0" y="1341539"/>
              <a:ext cx="8578643" cy="1621467"/>
            </a:xfrm>
            <a:prstGeom prst="rect">
              <a:avLst/>
            </a:prstGeom>
          </p:spPr>
          <p:txBody>
            <a:bodyPr lIns="0" tIns="0" rIns="0" bIns="0" rtlCol="0" anchor="t">
              <a:spAutoFit/>
            </a:bodyPr>
            <a:lstStyle/>
            <a:p>
              <a:pPr>
                <a:lnSpc>
                  <a:spcPts val="8784"/>
                </a:lnSpc>
              </a:pPr>
              <a:r>
                <a:rPr lang="en-US" sz="8784">
                  <a:solidFill>
                    <a:srgbClr val="FFFFFF"/>
                  </a:solidFill>
                  <a:latin typeface="Open Sauce SemiBold Bold"/>
                </a:rPr>
                <a:t>FEATURES</a:t>
              </a:r>
            </a:p>
          </p:txBody>
        </p:sp>
        <p:sp>
          <p:nvSpPr>
            <p:cNvPr id="14" name="TextBox 14"/>
            <p:cNvSpPr txBox="1"/>
            <p:nvPr/>
          </p:nvSpPr>
          <p:spPr>
            <a:xfrm>
              <a:off x="0" y="76200"/>
              <a:ext cx="9109586" cy="1075644"/>
            </a:xfrm>
            <a:prstGeom prst="rect">
              <a:avLst/>
            </a:prstGeom>
          </p:spPr>
          <p:txBody>
            <a:bodyPr lIns="0" tIns="0" rIns="0" bIns="0" rtlCol="0" anchor="t">
              <a:spAutoFit/>
            </a:bodyPr>
            <a:lstStyle/>
            <a:p>
              <a:pPr>
                <a:lnSpc>
                  <a:spcPts val="6074"/>
                </a:lnSpc>
              </a:pPr>
              <a:r>
                <a:rPr lang="en-US" sz="5730">
                  <a:solidFill>
                    <a:srgbClr val="F9C041"/>
                  </a:solidFill>
                  <a:latin typeface="Montserrat Bold"/>
                </a:rPr>
                <a:t>Our Application's</a:t>
              </a:r>
            </a:p>
          </p:txBody>
        </p:sp>
      </p:grpSp>
      <p:grpSp>
        <p:nvGrpSpPr>
          <p:cNvPr id="15" name="Group 15"/>
          <p:cNvGrpSpPr/>
          <p:nvPr/>
        </p:nvGrpSpPr>
        <p:grpSpPr>
          <a:xfrm>
            <a:off x="3547153" y="8050971"/>
            <a:ext cx="12198387" cy="1703175"/>
            <a:chOff x="0" y="0"/>
            <a:chExt cx="16264516" cy="2270900"/>
          </a:xfrm>
        </p:grpSpPr>
        <p:sp>
          <p:nvSpPr>
            <p:cNvPr id="16" name="TextBox 16"/>
            <p:cNvSpPr txBox="1"/>
            <p:nvPr/>
          </p:nvSpPr>
          <p:spPr>
            <a:xfrm>
              <a:off x="2201702" y="-95250"/>
              <a:ext cx="10874447" cy="754357"/>
            </a:xfrm>
            <a:prstGeom prst="rect">
              <a:avLst/>
            </a:prstGeom>
          </p:spPr>
          <p:txBody>
            <a:bodyPr lIns="0" tIns="0" rIns="0" bIns="0" rtlCol="0" anchor="t">
              <a:spAutoFit/>
            </a:bodyPr>
            <a:lstStyle/>
            <a:p>
              <a:pPr marL="0" lvl="0" indent="0" algn="ctr">
                <a:lnSpc>
                  <a:spcPts val="4913"/>
                </a:lnSpc>
                <a:spcBef>
                  <a:spcPct val="0"/>
                </a:spcBef>
              </a:pPr>
              <a:r>
                <a:rPr lang="en-US" sz="3275">
                  <a:solidFill>
                    <a:srgbClr val="FCBF01"/>
                  </a:solidFill>
                  <a:latin typeface="League Spartan Bold"/>
                </a:rPr>
                <a:t>Face Recognition</a:t>
              </a:r>
            </a:p>
          </p:txBody>
        </p:sp>
        <p:sp>
          <p:nvSpPr>
            <p:cNvPr id="17" name="TextBox 17"/>
            <p:cNvSpPr txBox="1"/>
            <p:nvPr/>
          </p:nvSpPr>
          <p:spPr>
            <a:xfrm>
              <a:off x="0" y="773407"/>
              <a:ext cx="16264516" cy="1497493"/>
            </a:xfrm>
            <a:prstGeom prst="rect">
              <a:avLst/>
            </a:prstGeom>
          </p:spPr>
          <p:txBody>
            <a:bodyPr lIns="0" tIns="0" rIns="0" bIns="0" rtlCol="0" anchor="t">
              <a:spAutoFit/>
            </a:bodyPr>
            <a:lstStyle/>
            <a:p>
              <a:pPr algn="ctr">
                <a:lnSpc>
                  <a:spcPts val="4711"/>
                </a:lnSpc>
                <a:spcBef>
                  <a:spcPct val="0"/>
                </a:spcBef>
              </a:pPr>
              <a:r>
                <a:rPr lang="en-US" sz="3001">
                  <a:solidFill>
                    <a:srgbClr val="FFFFFF"/>
                  </a:solidFill>
                  <a:latin typeface="DM Sans Bold"/>
                </a:rPr>
                <a:t>To remember the people who they know and interact with in their daily life by taking one single picture of a person's face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grpSp>
        <p:nvGrpSpPr>
          <p:cNvPr id="2" name="Group 2"/>
          <p:cNvGrpSpPr/>
          <p:nvPr/>
        </p:nvGrpSpPr>
        <p:grpSpPr>
          <a:xfrm>
            <a:off x="1444274" y="687749"/>
            <a:ext cx="16394113" cy="7810122"/>
            <a:chOff x="0" y="0"/>
            <a:chExt cx="21858817" cy="10413496"/>
          </a:xfrm>
        </p:grpSpPr>
        <p:pic>
          <p:nvPicPr>
            <p:cNvPr id="3" name="Picture 3"/>
            <p:cNvPicPr>
              <a:picLocks noChangeAspect="1"/>
            </p:cNvPicPr>
            <p:nvPr/>
          </p:nvPicPr>
          <p:blipFill>
            <a:blip r:embed="rId2"/>
            <a:srcRect t="7057" b="7057"/>
            <a:stretch>
              <a:fillRect/>
            </a:stretch>
          </p:blipFill>
          <p:spPr>
            <a:xfrm>
              <a:off x="0" y="0"/>
              <a:ext cx="21858817" cy="10413496"/>
            </a:xfrm>
            <a:prstGeom prst="rect">
              <a:avLst/>
            </a:prstGeom>
          </p:spPr>
        </p:pic>
      </p:grpSp>
      <p:grpSp>
        <p:nvGrpSpPr>
          <p:cNvPr id="4" name="Group 4"/>
          <p:cNvGrpSpPr/>
          <p:nvPr/>
        </p:nvGrpSpPr>
        <p:grpSpPr>
          <a:xfrm>
            <a:off x="-773334" y="6988553"/>
            <a:ext cx="7615975" cy="3773987"/>
            <a:chOff x="0" y="0"/>
            <a:chExt cx="5896657" cy="2922004"/>
          </a:xfrm>
        </p:grpSpPr>
        <p:sp>
          <p:nvSpPr>
            <p:cNvPr id="5" name="Freeform 5"/>
            <p:cNvSpPr/>
            <p:nvPr/>
          </p:nvSpPr>
          <p:spPr>
            <a:xfrm>
              <a:off x="0" y="0"/>
              <a:ext cx="5896658" cy="2922004"/>
            </a:xfrm>
            <a:custGeom>
              <a:avLst/>
              <a:gdLst/>
              <a:ahLst/>
              <a:cxnLst/>
              <a:rect l="l" t="t" r="r" b="b"/>
              <a:pathLst>
                <a:path w="5896658" h="2922004">
                  <a:moveTo>
                    <a:pt x="5772197" y="2922004"/>
                  </a:moveTo>
                  <a:lnTo>
                    <a:pt x="124460" y="2922004"/>
                  </a:lnTo>
                  <a:cubicBezTo>
                    <a:pt x="55880" y="2922004"/>
                    <a:pt x="0" y="2866124"/>
                    <a:pt x="0" y="2797544"/>
                  </a:cubicBezTo>
                  <a:lnTo>
                    <a:pt x="0" y="124460"/>
                  </a:lnTo>
                  <a:cubicBezTo>
                    <a:pt x="0" y="55880"/>
                    <a:pt x="55880" y="0"/>
                    <a:pt x="124460" y="0"/>
                  </a:cubicBezTo>
                  <a:lnTo>
                    <a:pt x="5772197" y="0"/>
                  </a:lnTo>
                  <a:cubicBezTo>
                    <a:pt x="5840777" y="0"/>
                    <a:pt x="5896658" y="55880"/>
                    <a:pt x="5896658" y="124460"/>
                  </a:cubicBezTo>
                  <a:lnTo>
                    <a:pt x="5896658" y="2797544"/>
                  </a:lnTo>
                  <a:cubicBezTo>
                    <a:pt x="5896658" y="2866124"/>
                    <a:pt x="5840777" y="2922004"/>
                    <a:pt x="5772197" y="2922004"/>
                  </a:cubicBezTo>
                  <a:close/>
                </a:path>
              </a:pathLst>
            </a:custGeom>
            <a:solidFill>
              <a:srgbClr val="1A192E"/>
            </a:solidFill>
          </p:spPr>
        </p:sp>
      </p:grpSp>
      <p:pic>
        <p:nvPicPr>
          <p:cNvPr id="6" name="Picture 6"/>
          <p:cNvPicPr>
            <a:picLocks noChangeAspect="1"/>
          </p:cNvPicPr>
          <p:nvPr/>
        </p:nvPicPr>
        <p:blipFill>
          <a:blip r:embed="rId3">
            <a:alphaModFix amt="5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710940">
            <a:off x="-1000764" y="6780289"/>
            <a:ext cx="6331902" cy="5180647"/>
          </a:xfrm>
          <a:prstGeom prst="rect">
            <a:avLst/>
          </a:prstGeom>
        </p:spPr>
      </p:pic>
      <p:sp>
        <p:nvSpPr>
          <p:cNvPr id="7" name="TextBox 7"/>
          <p:cNvSpPr txBox="1"/>
          <p:nvPr/>
        </p:nvSpPr>
        <p:spPr>
          <a:xfrm>
            <a:off x="1336367" y="8113311"/>
            <a:ext cx="6531452" cy="1257300"/>
          </a:xfrm>
          <a:prstGeom prst="rect">
            <a:avLst/>
          </a:prstGeom>
        </p:spPr>
        <p:txBody>
          <a:bodyPr lIns="0" tIns="0" rIns="0" bIns="0" rtlCol="0" anchor="t">
            <a:spAutoFit/>
          </a:bodyPr>
          <a:lstStyle/>
          <a:p>
            <a:pPr marL="0" lvl="0" indent="0" algn="l">
              <a:lnSpc>
                <a:spcPts val="9959"/>
              </a:lnSpc>
              <a:spcBef>
                <a:spcPct val="0"/>
              </a:spcBef>
            </a:pPr>
            <a:r>
              <a:rPr lang="en-US" sz="8299" dirty="0">
                <a:solidFill>
                  <a:srgbClr val="FFFFFF"/>
                </a:solidFill>
                <a:latin typeface="League Spartan Bold"/>
              </a:rPr>
              <a:t>TTS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grpSp>
        <p:nvGrpSpPr>
          <p:cNvPr id="81" name="Group 2">
            <a:extLst>
              <a:ext uri="{FF2B5EF4-FFF2-40B4-BE49-F238E27FC236}">
                <a16:creationId xmlns:a16="http://schemas.microsoft.com/office/drawing/2014/main" id="{7234AC34-E422-55BA-27AF-8AD2774A2A4A}"/>
              </a:ext>
            </a:extLst>
          </p:cNvPr>
          <p:cNvGrpSpPr/>
          <p:nvPr/>
        </p:nvGrpSpPr>
        <p:grpSpPr>
          <a:xfrm>
            <a:off x="7513096" y="223723"/>
            <a:ext cx="4323791" cy="4900727"/>
            <a:chOff x="0" y="0"/>
            <a:chExt cx="5765054" cy="6534303"/>
          </a:xfrm>
        </p:grpSpPr>
        <p:grpSp>
          <p:nvGrpSpPr>
            <p:cNvPr id="82" name="Group 3">
              <a:extLst>
                <a:ext uri="{FF2B5EF4-FFF2-40B4-BE49-F238E27FC236}">
                  <a16:creationId xmlns:a16="http://schemas.microsoft.com/office/drawing/2014/main" id="{56F693C3-1FD8-F5CD-1019-46D701D8E2BB}"/>
                </a:ext>
              </a:extLst>
            </p:cNvPr>
            <p:cNvGrpSpPr>
              <a:grpSpLocks noChangeAspect="1"/>
            </p:cNvGrpSpPr>
            <p:nvPr/>
          </p:nvGrpSpPr>
          <p:grpSpPr>
            <a:xfrm>
              <a:off x="0" y="0"/>
              <a:ext cx="5486512" cy="5486512"/>
              <a:chOff x="0" y="0"/>
              <a:chExt cx="6355080" cy="6355080"/>
            </a:xfrm>
          </p:grpSpPr>
          <p:sp>
            <p:nvSpPr>
              <p:cNvPr id="86" name="Freeform 4">
                <a:extLst>
                  <a:ext uri="{FF2B5EF4-FFF2-40B4-BE49-F238E27FC236}">
                    <a16:creationId xmlns:a16="http://schemas.microsoft.com/office/drawing/2014/main" id="{B1A5FF78-7630-19FA-E83E-F0A1610F3462}"/>
                  </a:ext>
                </a:extLst>
              </p:cNvPr>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1C024"/>
              </a:solidFill>
            </p:spPr>
          </p:sp>
        </p:grpSp>
        <p:sp>
          <p:nvSpPr>
            <p:cNvPr id="83" name="TextBox 5">
              <a:extLst>
                <a:ext uri="{FF2B5EF4-FFF2-40B4-BE49-F238E27FC236}">
                  <a16:creationId xmlns:a16="http://schemas.microsoft.com/office/drawing/2014/main" id="{AF189DB6-6A64-B54E-1C0E-3F8800B73FBA}"/>
                </a:ext>
              </a:extLst>
            </p:cNvPr>
            <p:cNvSpPr txBox="1"/>
            <p:nvPr/>
          </p:nvSpPr>
          <p:spPr>
            <a:xfrm>
              <a:off x="173343" y="5688612"/>
              <a:ext cx="5591711" cy="845691"/>
            </a:xfrm>
            <a:prstGeom prst="rect">
              <a:avLst/>
            </a:prstGeom>
          </p:spPr>
          <p:txBody>
            <a:bodyPr lIns="0" tIns="0" rIns="0" bIns="0" rtlCol="0" anchor="t">
              <a:spAutoFit/>
            </a:bodyPr>
            <a:lstStyle/>
            <a:p>
              <a:pPr>
                <a:lnSpc>
                  <a:spcPts val="5327"/>
                </a:lnSpc>
              </a:pPr>
              <a:r>
                <a:rPr lang="en-US" sz="3805">
                  <a:solidFill>
                    <a:srgbClr val="FDFDFD"/>
                  </a:solidFill>
                  <a:latin typeface="Open Sans Light Bold"/>
                </a:rPr>
                <a:t>Mohamed Nader</a:t>
              </a:r>
            </a:p>
          </p:txBody>
        </p:sp>
        <p:grpSp>
          <p:nvGrpSpPr>
            <p:cNvPr id="84" name="Group 6">
              <a:extLst>
                <a:ext uri="{FF2B5EF4-FFF2-40B4-BE49-F238E27FC236}">
                  <a16:creationId xmlns:a16="http://schemas.microsoft.com/office/drawing/2014/main" id="{DCA8C91F-AC86-1C2C-F502-5D0CEF6FFBF5}"/>
                </a:ext>
              </a:extLst>
            </p:cNvPr>
            <p:cNvGrpSpPr>
              <a:grpSpLocks noChangeAspect="1"/>
            </p:cNvGrpSpPr>
            <p:nvPr/>
          </p:nvGrpSpPr>
          <p:grpSpPr>
            <a:xfrm>
              <a:off x="111088" y="156156"/>
              <a:ext cx="5222325" cy="5222304"/>
              <a:chOff x="0" y="0"/>
              <a:chExt cx="6350000" cy="6349975"/>
            </a:xfrm>
          </p:grpSpPr>
          <p:sp>
            <p:nvSpPr>
              <p:cNvPr id="85" name="Freeform 7">
                <a:extLst>
                  <a:ext uri="{FF2B5EF4-FFF2-40B4-BE49-F238E27FC236}">
                    <a16:creationId xmlns:a16="http://schemas.microsoft.com/office/drawing/2014/main" id="{F826A000-3DEC-6E9D-DB38-957A3DA194DE}"/>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8373" t="-10230" r="-6097" b="-42397"/>
                </a:stretch>
              </a:blipFill>
            </p:spPr>
          </p:sp>
        </p:grpSp>
      </p:grpSp>
      <p:grpSp>
        <p:nvGrpSpPr>
          <p:cNvPr id="87" name="Group 8">
            <a:extLst>
              <a:ext uri="{FF2B5EF4-FFF2-40B4-BE49-F238E27FC236}">
                <a16:creationId xmlns:a16="http://schemas.microsoft.com/office/drawing/2014/main" id="{16FE7A22-44F1-6952-4DF9-48B9C68C14AD}"/>
              </a:ext>
            </a:extLst>
          </p:cNvPr>
          <p:cNvGrpSpPr/>
          <p:nvPr/>
        </p:nvGrpSpPr>
        <p:grpSpPr>
          <a:xfrm>
            <a:off x="4895284" y="5389001"/>
            <a:ext cx="4435525" cy="4732746"/>
            <a:chOff x="0" y="0"/>
            <a:chExt cx="5914033" cy="6310327"/>
          </a:xfrm>
        </p:grpSpPr>
        <p:grpSp>
          <p:nvGrpSpPr>
            <p:cNvPr id="88" name="Group 9">
              <a:extLst>
                <a:ext uri="{FF2B5EF4-FFF2-40B4-BE49-F238E27FC236}">
                  <a16:creationId xmlns:a16="http://schemas.microsoft.com/office/drawing/2014/main" id="{B26DEA99-40D7-B7BF-4A5F-9FA44DC631C2}"/>
                </a:ext>
              </a:extLst>
            </p:cNvPr>
            <p:cNvGrpSpPr>
              <a:grpSpLocks noChangeAspect="1"/>
            </p:cNvGrpSpPr>
            <p:nvPr/>
          </p:nvGrpSpPr>
          <p:grpSpPr>
            <a:xfrm>
              <a:off x="0" y="0"/>
              <a:ext cx="5521026" cy="5521026"/>
              <a:chOff x="0" y="0"/>
              <a:chExt cx="6355080" cy="6355080"/>
            </a:xfrm>
          </p:grpSpPr>
          <p:sp>
            <p:nvSpPr>
              <p:cNvPr id="92" name="Freeform 10">
                <a:extLst>
                  <a:ext uri="{FF2B5EF4-FFF2-40B4-BE49-F238E27FC236}">
                    <a16:creationId xmlns:a16="http://schemas.microsoft.com/office/drawing/2014/main" id="{ECC791A3-4C32-886F-3739-ABF920259165}"/>
                  </a:ext>
                </a:extLst>
              </p:cNvPr>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1C024"/>
              </a:solidFill>
            </p:spPr>
          </p:sp>
        </p:grpSp>
        <p:grpSp>
          <p:nvGrpSpPr>
            <p:cNvPr id="89" name="Group 11">
              <a:extLst>
                <a:ext uri="{FF2B5EF4-FFF2-40B4-BE49-F238E27FC236}">
                  <a16:creationId xmlns:a16="http://schemas.microsoft.com/office/drawing/2014/main" id="{B21323EC-4B3A-7228-6142-A03C43072A2C}"/>
                </a:ext>
              </a:extLst>
            </p:cNvPr>
            <p:cNvGrpSpPr>
              <a:grpSpLocks noChangeAspect="1"/>
            </p:cNvGrpSpPr>
            <p:nvPr/>
          </p:nvGrpSpPr>
          <p:grpSpPr>
            <a:xfrm>
              <a:off x="155762" y="155773"/>
              <a:ext cx="5209501" cy="5209480"/>
              <a:chOff x="0" y="0"/>
              <a:chExt cx="6350000" cy="6349975"/>
            </a:xfrm>
          </p:grpSpPr>
          <p:sp>
            <p:nvSpPr>
              <p:cNvPr id="91" name="Freeform 12">
                <a:extLst>
                  <a:ext uri="{FF2B5EF4-FFF2-40B4-BE49-F238E27FC236}">
                    <a16:creationId xmlns:a16="http://schemas.microsoft.com/office/drawing/2014/main" id="{557FC726-631D-B020-6B62-D4B930CC66E9}"/>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6960" t="-403" r="-18575" b="-35132"/>
                </a:stretch>
              </a:blipFill>
            </p:spPr>
          </p:sp>
        </p:grpSp>
        <p:sp>
          <p:nvSpPr>
            <p:cNvPr id="90" name="TextBox 13">
              <a:extLst>
                <a:ext uri="{FF2B5EF4-FFF2-40B4-BE49-F238E27FC236}">
                  <a16:creationId xmlns:a16="http://schemas.microsoft.com/office/drawing/2014/main" id="{04FB0A97-0DEF-F5F2-C9CC-BB841F46CE58}"/>
                </a:ext>
              </a:extLst>
            </p:cNvPr>
            <p:cNvSpPr txBox="1"/>
            <p:nvPr/>
          </p:nvSpPr>
          <p:spPr>
            <a:xfrm>
              <a:off x="536638" y="5388671"/>
              <a:ext cx="5377395" cy="921657"/>
            </a:xfrm>
            <a:prstGeom prst="rect">
              <a:avLst/>
            </a:prstGeom>
          </p:spPr>
          <p:txBody>
            <a:bodyPr lIns="0" tIns="0" rIns="0" bIns="0" rtlCol="0" anchor="t">
              <a:spAutoFit/>
            </a:bodyPr>
            <a:lstStyle/>
            <a:p>
              <a:pPr>
                <a:lnSpc>
                  <a:spcPts val="5902"/>
                </a:lnSpc>
              </a:pPr>
              <a:r>
                <a:rPr lang="en-US" sz="4216">
                  <a:solidFill>
                    <a:srgbClr val="FDFDFD"/>
                  </a:solidFill>
                  <a:latin typeface="Open Sans Light Bold"/>
                </a:rPr>
                <a:t>Omar Amgad</a:t>
              </a:r>
            </a:p>
          </p:txBody>
        </p:sp>
      </p:grpSp>
      <p:grpSp>
        <p:nvGrpSpPr>
          <p:cNvPr id="93" name="Group 14">
            <a:extLst>
              <a:ext uri="{FF2B5EF4-FFF2-40B4-BE49-F238E27FC236}">
                <a16:creationId xmlns:a16="http://schemas.microsoft.com/office/drawing/2014/main" id="{A3123016-8D0C-AEB3-26B6-9CE7F4FC2725}"/>
              </a:ext>
            </a:extLst>
          </p:cNvPr>
          <p:cNvGrpSpPr/>
          <p:nvPr/>
        </p:nvGrpSpPr>
        <p:grpSpPr>
          <a:xfrm>
            <a:off x="13785041" y="5237963"/>
            <a:ext cx="4522009" cy="4722317"/>
            <a:chOff x="0" y="0"/>
            <a:chExt cx="6029345" cy="6296422"/>
          </a:xfrm>
        </p:grpSpPr>
        <p:grpSp>
          <p:nvGrpSpPr>
            <p:cNvPr id="94" name="Group 15">
              <a:extLst>
                <a:ext uri="{FF2B5EF4-FFF2-40B4-BE49-F238E27FC236}">
                  <a16:creationId xmlns:a16="http://schemas.microsoft.com/office/drawing/2014/main" id="{51A201C5-A51C-56B4-90A7-39428AC0B42B}"/>
                </a:ext>
              </a:extLst>
            </p:cNvPr>
            <p:cNvGrpSpPr>
              <a:grpSpLocks noChangeAspect="1"/>
            </p:cNvGrpSpPr>
            <p:nvPr/>
          </p:nvGrpSpPr>
          <p:grpSpPr>
            <a:xfrm>
              <a:off x="0" y="0"/>
              <a:ext cx="5559346" cy="5559346"/>
              <a:chOff x="0" y="0"/>
              <a:chExt cx="6355080" cy="6355080"/>
            </a:xfrm>
          </p:grpSpPr>
          <p:sp>
            <p:nvSpPr>
              <p:cNvPr id="98" name="Freeform 16">
                <a:extLst>
                  <a:ext uri="{FF2B5EF4-FFF2-40B4-BE49-F238E27FC236}">
                    <a16:creationId xmlns:a16="http://schemas.microsoft.com/office/drawing/2014/main" id="{F97F6C6F-1D25-8E03-201A-34F998A4FC44}"/>
                  </a:ext>
                </a:extLst>
              </p:cNvPr>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1C024"/>
              </a:solidFill>
            </p:spPr>
          </p:sp>
        </p:grpSp>
        <p:grpSp>
          <p:nvGrpSpPr>
            <p:cNvPr id="95" name="Group 17">
              <a:extLst>
                <a:ext uri="{FF2B5EF4-FFF2-40B4-BE49-F238E27FC236}">
                  <a16:creationId xmlns:a16="http://schemas.microsoft.com/office/drawing/2014/main" id="{7011D36F-A2FB-AE06-3976-09F1CB594FCF}"/>
                </a:ext>
              </a:extLst>
            </p:cNvPr>
            <p:cNvGrpSpPr>
              <a:grpSpLocks noChangeAspect="1"/>
            </p:cNvGrpSpPr>
            <p:nvPr/>
          </p:nvGrpSpPr>
          <p:grpSpPr>
            <a:xfrm>
              <a:off x="156843" y="156854"/>
              <a:ext cx="5245659" cy="5245638"/>
              <a:chOff x="0" y="0"/>
              <a:chExt cx="6350000" cy="6349975"/>
            </a:xfrm>
          </p:grpSpPr>
          <p:sp>
            <p:nvSpPr>
              <p:cNvPr id="97" name="Freeform 18">
                <a:extLst>
                  <a:ext uri="{FF2B5EF4-FFF2-40B4-BE49-F238E27FC236}">
                    <a16:creationId xmlns:a16="http://schemas.microsoft.com/office/drawing/2014/main" id="{A499D982-74EE-AC4E-27A9-F773758CC060}"/>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16666" b="-16666"/>
                </a:stretch>
              </a:blipFill>
            </p:spPr>
          </p:sp>
        </p:grpSp>
        <p:sp>
          <p:nvSpPr>
            <p:cNvPr id="96" name="TextBox 19">
              <a:extLst>
                <a:ext uri="{FF2B5EF4-FFF2-40B4-BE49-F238E27FC236}">
                  <a16:creationId xmlns:a16="http://schemas.microsoft.com/office/drawing/2014/main" id="{1862EF1D-2C7A-0A4B-2015-E1CA4848F8D4}"/>
                </a:ext>
              </a:extLst>
            </p:cNvPr>
            <p:cNvSpPr txBox="1"/>
            <p:nvPr/>
          </p:nvSpPr>
          <p:spPr>
            <a:xfrm>
              <a:off x="0" y="5492671"/>
              <a:ext cx="6029345" cy="803752"/>
            </a:xfrm>
            <a:prstGeom prst="rect">
              <a:avLst/>
            </a:prstGeom>
          </p:spPr>
          <p:txBody>
            <a:bodyPr lIns="0" tIns="0" rIns="0" bIns="0" rtlCol="0" anchor="t">
              <a:spAutoFit/>
            </a:bodyPr>
            <a:lstStyle/>
            <a:p>
              <a:pPr>
                <a:lnSpc>
                  <a:spcPts val="5172"/>
                </a:lnSpc>
              </a:pPr>
              <a:r>
                <a:rPr lang="en-US" sz="3694">
                  <a:solidFill>
                    <a:srgbClr val="FDFDFD"/>
                  </a:solidFill>
                  <a:latin typeface="Open Sans Light Bold"/>
                </a:rPr>
                <a:t>Mohamed Hesham</a:t>
              </a:r>
            </a:p>
          </p:txBody>
        </p:sp>
      </p:grpSp>
      <p:grpSp>
        <p:nvGrpSpPr>
          <p:cNvPr id="99" name="Group 20">
            <a:extLst>
              <a:ext uri="{FF2B5EF4-FFF2-40B4-BE49-F238E27FC236}">
                <a16:creationId xmlns:a16="http://schemas.microsoft.com/office/drawing/2014/main" id="{87452F5E-F990-B45D-BDAB-EC1415707B6D}"/>
              </a:ext>
            </a:extLst>
          </p:cNvPr>
          <p:cNvGrpSpPr>
            <a:grpSpLocks noChangeAspect="1"/>
          </p:cNvGrpSpPr>
          <p:nvPr/>
        </p:nvGrpSpPr>
        <p:grpSpPr>
          <a:xfrm>
            <a:off x="-5300042" y="1582944"/>
            <a:ext cx="9093976" cy="9093976"/>
            <a:chOff x="0" y="0"/>
            <a:chExt cx="2787650" cy="2787650"/>
          </a:xfrm>
        </p:grpSpPr>
        <p:sp>
          <p:nvSpPr>
            <p:cNvPr id="100" name="Freeform 21">
              <a:extLst>
                <a:ext uri="{FF2B5EF4-FFF2-40B4-BE49-F238E27FC236}">
                  <a16:creationId xmlns:a16="http://schemas.microsoft.com/office/drawing/2014/main" id="{46C179EB-0788-6ADC-0E21-C28CA0D8F369}"/>
                </a:ext>
              </a:extLst>
            </p:cNvPr>
            <p:cNvSpPr/>
            <p:nvPr/>
          </p:nvSpPr>
          <p:spPr>
            <a:xfrm>
              <a:off x="0" y="0"/>
              <a:ext cx="2787650" cy="2787650"/>
            </a:xfrm>
            <a:custGeom>
              <a:avLst/>
              <a:gdLst/>
              <a:ahLst/>
              <a:cxnLst/>
              <a:rect l="l" t="t" r="r" b="b"/>
              <a:pathLst>
                <a:path w="2787650" h="2787650">
                  <a:moveTo>
                    <a:pt x="81280" y="1861820"/>
                  </a:moveTo>
                  <a:cubicBezTo>
                    <a:pt x="73660" y="1841500"/>
                    <a:pt x="67310" y="1819910"/>
                    <a:pt x="60960" y="1799590"/>
                  </a:cubicBezTo>
                  <a:lnTo>
                    <a:pt x="1800860" y="59690"/>
                  </a:lnTo>
                  <a:cubicBezTo>
                    <a:pt x="1821180" y="66040"/>
                    <a:pt x="1842770" y="72390"/>
                    <a:pt x="1863090" y="80010"/>
                  </a:cubicBezTo>
                  <a:lnTo>
                    <a:pt x="81280" y="1861820"/>
                  </a:lnTo>
                  <a:close/>
                  <a:moveTo>
                    <a:pt x="1597660" y="15240"/>
                  </a:moveTo>
                  <a:cubicBezTo>
                    <a:pt x="1573530" y="11430"/>
                    <a:pt x="1548130" y="8890"/>
                    <a:pt x="1524000" y="6350"/>
                  </a:cubicBezTo>
                  <a:lnTo>
                    <a:pt x="6350" y="1524000"/>
                  </a:lnTo>
                  <a:cubicBezTo>
                    <a:pt x="8890" y="1548130"/>
                    <a:pt x="11430" y="1573530"/>
                    <a:pt x="15240" y="1597660"/>
                  </a:cubicBezTo>
                  <a:lnTo>
                    <a:pt x="1597660" y="15240"/>
                  </a:lnTo>
                  <a:close/>
                  <a:moveTo>
                    <a:pt x="2189480" y="248920"/>
                  </a:moveTo>
                  <a:cubicBezTo>
                    <a:pt x="2172970" y="237490"/>
                    <a:pt x="2156460" y="226060"/>
                    <a:pt x="2139950" y="215900"/>
                  </a:cubicBezTo>
                  <a:lnTo>
                    <a:pt x="215900" y="2139950"/>
                  </a:lnTo>
                  <a:cubicBezTo>
                    <a:pt x="226060" y="2156460"/>
                    <a:pt x="237490" y="2172970"/>
                    <a:pt x="248920" y="2189480"/>
                  </a:cubicBezTo>
                  <a:lnTo>
                    <a:pt x="2189480" y="248920"/>
                  </a:lnTo>
                  <a:close/>
                  <a:moveTo>
                    <a:pt x="1979930" y="128270"/>
                  </a:moveTo>
                  <a:cubicBezTo>
                    <a:pt x="1960880" y="119380"/>
                    <a:pt x="1941830" y="110490"/>
                    <a:pt x="1922780" y="102870"/>
                  </a:cubicBezTo>
                  <a:lnTo>
                    <a:pt x="104140" y="1921510"/>
                  </a:lnTo>
                  <a:cubicBezTo>
                    <a:pt x="111760" y="1940560"/>
                    <a:pt x="120650" y="1959610"/>
                    <a:pt x="129540" y="1978660"/>
                  </a:cubicBezTo>
                  <a:lnTo>
                    <a:pt x="1979930" y="128270"/>
                  </a:lnTo>
                  <a:close/>
                  <a:moveTo>
                    <a:pt x="2087880" y="185420"/>
                  </a:moveTo>
                  <a:cubicBezTo>
                    <a:pt x="2070100" y="175260"/>
                    <a:pt x="2052320" y="165100"/>
                    <a:pt x="2034540" y="156210"/>
                  </a:cubicBezTo>
                  <a:lnTo>
                    <a:pt x="154940" y="2035810"/>
                  </a:lnTo>
                  <a:cubicBezTo>
                    <a:pt x="163830" y="2053590"/>
                    <a:pt x="173990" y="2071370"/>
                    <a:pt x="184150" y="2089150"/>
                  </a:cubicBezTo>
                  <a:lnTo>
                    <a:pt x="2087880" y="185420"/>
                  </a:lnTo>
                  <a:close/>
                  <a:moveTo>
                    <a:pt x="834390" y="116840"/>
                  </a:moveTo>
                  <a:cubicBezTo>
                    <a:pt x="774700" y="143510"/>
                    <a:pt x="716280" y="173990"/>
                    <a:pt x="660400" y="208280"/>
                  </a:cubicBezTo>
                  <a:lnTo>
                    <a:pt x="208280" y="660400"/>
                  </a:lnTo>
                  <a:cubicBezTo>
                    <a:pt x="172720" y="716280"/>
                    <a:pt x="142240" y="774700"/>
                    <a:pt x="116840" y="834390"/>
                  </a:cubicBezTo>
                  <a:lnTo>
                    <a:pt x="834390" y="116840"/>
                  </a:lnTo>
                  <a:close/>
                  <a:moveTo>
                    <a:pt x="1363980" y="0"/>
                  </a:moveTo>
                  <a:lnTo>
                    <a:pt x="0" y="1363980"/>
                  </a:lnTo>
                  <a:cubicBezTo>
                    <a:pt x="0" y="1391920"/>
                    <a:pt x="0" y="1418590"/>
                    <a:pt x="1270" y="1446530"/>
                  </a:cubicBezTo>
                  <a:lnTo>
                    <a:pt x="1445260" y="1270"/>
                  </a:lnTo>
                  <a:cubicBezTo>
                    <a:pt x="1418590" y="0"/>
                    <a:pt x="1390650" y="0"/>
                    <a:pt x="1363980" y="0"/>
                  </a:cubicBezTo>
                  <a:close/>
                  <a:moveTo>
                    <a:pt x="2787650" y="1386840"/>
                  </a:moveTo>
                  <a:lnTo>
                    <a:pt x="1386840" y="2787650"/>
                  </a:lnTo>
                  <a:cubicBezTo>
                    <a:pt x="1414780" y="2787650"/>
                    <a:pt x="1443990" y="2787650"/>
                    <a:pt x="1471930" y="2785110"/>
                  </a:cubicBezTo>
                  <a:lnTo>
                    <a:pt x="2785110" y="1471930"/>
                  </a:lnTo>
                  <a:cubicBezTo>
                    <a:pt x="2786380" y="1443990"/>
                    <a:pt x="2787650" y="1414780"/>
                    <a:pt x="2787650" y="1386840"/>
                  </a:cubicBezTo>
                  <a:close/>
                  <a:moveTo>
                    <a:pt x="2283460" y="321310"/>
                  </a:moveTo>
                  <a:cubicBezTo>
                    <a:pt x="2268220" y="308610"/>
                    <a:pt x="2252980" y="295910"/>
                    <a:pt x="2237740" y="284480"/>
                  </a:cubicBezTo>
                  <a:lnTo>
                    <a:pt x="284480" y="2237740"/>
                  </a:lnTo>
                  <a:cubicBezTo>
                    <a:pt x="295910" y="2252980"/>
                    <a:pt x="308610" y="2268220"/>
                    <a:pt x="321310" y="2283460"/>
                  </a:cubicBezTo>
                  <a:lnTo>
                    <a:pt x="2283460" y="321310"/>
                  </a:lnTo>
                  <a:close/>
                  <a:moveTo>
                    <a:pt x="1276350" y="5080"/>
                  </a:moveTo>
                  <a:cubicBezTo>
                    <a:pt x="1244600" y="7620"/>
                    <a:pt x="1214120" y="11430"/>
                    <a:pt x="1182370" y="16510"/>
                  </a:cubicBezTo>
                  <a:lnTo>
                    <a:pt x="16510" y="1182370"/>
                  </a:lnTo>
                  <a:cubicBezTo>
                    <a:pt x="11430" y="1214120"/>
                    <a:pt x="7620" y="1244600"/>
                    <a:pt x="5080" y="1276350"/>
                  </a:cubicBezTo>
                  <a:lnTo>
                    <a:pt x="1276350" y="5080"/>
                  </a:lnTo>
                  <a:close/>
                  <a:moveTo>
                    <a:pt x="1080770" y="35560"/>
                  </a:moveTo>
                  <a:cubicBezTo>
                    <a:pt x="1042670" y="44450"/>
                    <a:pt x="1004570" y="54610"/>
                    <a:pt x="966470" y="67310"/>
                  </a:cubicBezTo>
                  <a:lnTo>
                    <a:pt x="66040" y="966470"/>
                  </a:lnTo>
                  <a:cubicBezTo>
                    <a:pt x="54610" y="1004570"/>
                    <a:pt x="43180" y="1041400"/>
                    <a:pt x="34290" y="1080770"/>
                  </a:cubicBezTo>
                  <a:lnTo>
                    <a:pt x="1080770" y="35560"/>
                  </a:lnTo>
                  <a:close/>
                  <a:moveTo>
                    <a:pt x="1734820" y="41910"/>
                  </a:moveTo>
                  <a:cubicBezTo>
                    <a:pt x="1711960" y="36830"/>
                    <a:pt x="1690370" y="31750"/>
                    <a:pt x="1667510" y="26670"/>
                  </a:cubicBezTo>
                  <a:lnTo>
                    <a:pt x="26670" y="1667510"/>
                  </a:lnTo>
                  <a:cubicBezTo>
                    <a:pt x="31750" y="1690370"/>
                    <a:pt x="36830" y="1711960"/>
                    <a:pt x="41910" y="1734820"/>
                  </a:cubicBezTo>
                  <a:lnTo>
                    <a:pt x="1734820" y="41910"/>
                  </a:lnTo>
                  <a:close/>
                  <a:moveTo>
                    <a:pt x="2762250" y="1659890"/>
                  </a:moveTo>
                  <a:cubicBezTo>
                    <a:pt x="2768600" y="1626870"/>
                    <a:pt x="2773680" y="1595120"/>
                    <a:pt x="2777490" y="1562100"/>
                  </a:cubicBezTo>
                  <a:lnTo>
                    <a:pt x="1562100" y="2777490"/>
                  </a:lnTo>
                  <a:cubicBezTo>
                    <a:pt x="1595120" y="2773680"/>
                    <a:pt x="1628140" y="2768600"/>
                    <a:pt x="1659890" y="2762250"/>
                  </a:cubicBezTo>
                  <a:lnTo>
                    <a:pt x="2762250" y="1659890"/>
                  </a:lnTo>
                  <a:close/>
                  <a:moveTo>
                    <a:pt x="2785110" y="1306830"/>
                  </a:moveTo>
                  <a:cubicBezTo>
                    <a:pt x="2783840" y="1281430"/>
                    <a:pt x="2781300" y="1256030"/>
                    <a:pt x="2778760" y="1230630"/>
                  </a:cubicBezTo>
                  <a:lnTo>
                    <a:pt x="1230630" y="2777490"/>
                  </a:lnTo>
                  <a:cubicBezTo>
                    <a:pt x="1256030" y="2780030"/>
                    <a:pt x="1281430" y="2782570"/>
                    <a:pt x="1306830" y="2783840"/>
                  </a:cubicBezTo>
                  <a:lnTo>
                    <a:pt x="2785110" y="1306830"/>
                  </a:lnTo>
                  <a:close/>
                  <a:moveTo>
                    <a:pt x="2767330" y="1158240"/>
                  </a:moveTo>
                  <a:cubicBezTo>
                    <a:pt x="2763520" y="1135380"/>
                    <a:pt x="2758440" y="1112520"/>
                    <a:pt x="2753360" y="1089660"/>
                  </a:cubicBezTo>
                  <a:lnTo>
                    <a:pt x="1088390" y="2753360"/>
                  </a:lnTo>
                  <a:cubicBezTo>
                    <a:pt x="1111250" y="2758440"/>
                    <a:pt x="1134110" y="2763520"/>
                    <a:pt x="1156970" y="2767330"/>
                  </a:cubicBezTo>
                  <a:lnTo>
                    <a:pt x="2767330" y="1158240"/>
                  </a:lnTo>
                  <a:close/>
                  <a:moveTo>
                    <a:pt x="2369820" y="398780"/>
                  </a:moveTo>
                  <a:cubicBezTo>
                    <a:pt x="2355850" y="384810"/>
                    <a:pt x="2341880" y="372110"/>
                    <a:pt x="2327910" y="358140"/>
                  </a:cubicBezTo>
                  <a:lnTo>
                    <a:pt x="359410" y="2326640"/>
                  </a:lnTo>
                  <a:cubicBezTo>
                    <a:pt x="372110" y="2340610"/>
                    <a:pt x="386080" y="2354580"/>
                    <a:pt x="400050" y="2368550"/>
                  </a:cubicBezTo>
                  <a:lnTo>
                    <a:pt x="2369820" y="398780"/>
                  </a:lnTo>
                  <a:close/>
                  <a:moveTo>
                    <a:pt x="2451100" y="2301240"/>
                  </a:moveTo>
                  <a:cubicBezTo>
                    <a:pt x="2520950" y="2219960"/>
                    <a:pt x="2579370" y="2133600"/>
                    <a:pt x="2627630" y="2042160"/>
                  </a:cubicBezTo>
                  <a:lnTo>
                    <a:pt x="2042160" y="2627630"/>
                  </a:lnTo>
                  <a:cubicBezTo>
                    <a:pt x="2133600" y="2579370"/>
                    <a:pt x="2219960" y="2520950"/>
                    <a:pt x="2301240" y="2451100"/>
                  </a:cubicBezTo>
                  <a:lnTo>
                    <a:pt x="2451100" y="2301240"/>
                  </a:lnTo>
                  <a:close/>
                  <a:moveTo>
                    <a:pt x="2736850" y="1023620"/>
                  </a:moveTo>
                  <a:cubicBezTo>
                    <a:pt x="2730500" y="1002030"/>
                    <a:pt x="2724150" y="981710"/>
                    <a:pt x="2717800" y="960120"/>
                  </a:cubicBezTo>
                  <a:lnTo>
                    <a:pt x="960120" y="2717800"/>
                  </a:lnTo>
                  <a:cubicBezTo>
                    <a:pt x="981710" y="2724150"/>
                    <a:pt x="1002030" y="2730500"/>
                    <a:pt x="1023620" y="2736850"/>
                  </a:cubicBezTo>
                  <a:lnTo>
                    <a:pt x="2736850" y="1023620"/>
                  </a:lnTo>
                  <a:close/>
                  <a:moveTo>
                    <a:pt x="2696210" y="1892300"/>
                  </a:moveTo>
                  <a:cubicBezTo>
                    <a:pt x="2711450" y="1851660"/>
                    <a:pt x="2725420" y="1811020"/>
                    <a:pt x="2736850" y="1769110"/>
                  </a:cubicBezTo>
                  <a:lnTo>
                    <a:pt x="1769110" y="2736850"/>
                  </a:lnTo>
                  <a:cubicBezTo>
                    <a:pt x="1811020" y="2725420"/>
                    <a:pt x="1851660" y="2711450"/>
                    <a:pt x="1892300" y="2696210"/>
                  </a:cubicBezTo>
                  <a:lnTo>
                    <a:pt x="2696210" y="1892300"/>
                  </a:lnTo>
                  <a:close/>
                  <a:moveTo>
                    <a:pt x="2523490" y="576580"/>
                  </a:moveTo>
                  <a:cubicBezTo>
                    <a:pt x="2512060" y="561340"/>
                    <a:pt x="2500630" y="544830"/>
                    <a:pt x="2487930" y="529590"/>
                  </a:cubicBezTo>
                  <a:lnTo>
                    <a:pt x="529590" y="2486660"/>
                  </a:lnTo>
                  <a:cubicBezTo>
                    <a:pt x="544830" y="2499360"/>
                    <a:pt x="561340" y="2510790"/>
                    <a:pt x="576580" y="2522220"/>
                  </a:cubicBezTo>
                  <a:lnTo>
                    <a:pt x="2523490" y="576580"/>
                  </a:lnTo>
                  <a:close/>
                  <a:moveTo>
                    <a:pt x="2696210" y="899160"/>
                  </a:moveTo>
                  <a:cubicBezTo>
                    <a:pt x="2688590" y="878840"/>
                    <a:pt x="2680970" y="859790"/>
                    <a:pt x="2672080" y="840740"/>
                  </a:cubicBezTo>
                  <a:lnTo>
                    <a:pt x="839470" y="2673350"/>
                  </a:lnTo>
                  <a:cubicBezTo>
                    <a:pt x="858520" y="2682240"/>
                    <a:pt x="878840" y="2689860"/>
                    <a:pt x="897890" y="2697480"/>
                  </a:cubicBezTo>
                  <a:lnTo>
                    <a:pt x="2696210" y="899160"/>
                  </a:lnTo>
                  <a:close/>
                  <a:moveTo>
                    <a:pt x="2449830" y="483870"/>
                  </a:moveTo>
                  <a:cubicBezTo>
                    <a:pt x="2437130" y="468630"/>
                    <a:pt x="2424430" y="454660"/>
                    <a:pt x="2410460" y="440690"/>
                  </a:cubicBezTo>
                  <a:lnTo>
                    <a:pt x="440690" y="2410460"/>
                  </a:lnTo>
                  <a:cubicBezTo>
                    <a:pt x="454660" y="2424430"/>
                    <a:pt x="469900" y="2437130"/>
                    <a:pt x="483870" y="2449830"/>
                  </a:cubicBezTo>
                  <a:lnTo>
                    <a:pt x="2449830" y="483870"/>
                  </a:lnTo>
                  <a:close/>
                  <a:moveTo>
                    <a:pt x="2588260" y="675640"/>
                  </a:moveTo>
                  <a:cubicBezTo>
                    <a:pt x="2578100" y="659130"/>
                    <a:pt x="2567940" y="641350"/>
                    <a:pt x="2556510" y="624840"/>
                  </a:cubicBezTo>
                  <a:lnTo>
                    <a:pt x="624840" y="2556510"/>
                  </a:lnTo>
                  <a:cubicBezTo>
                    <a:pt x="641350" y="2567940"/>
                    <a:pt x="657860" y="2578100"/>
                    <a:pt x="675640" y="2588260"/>
                  </a:cubicBezTo>
                  <a:lnTo>
                    <a:pt x="2588260" y="675640"/>
                  </a:lnTo>
                  <a:close/>
                  <a:moveTo>
                    <a:pt x="2646680" y="783590"/>
                  </a:moveTo>
                  <a:cubicBezTo>
                    <a:pt x="2637790" y="765810"/>
                    <a:pt x="2628900" y="746760"/>
                    <a:pt x="2618740" y="728980"/>
                  </a:cubicBezTo>
                  <a:lnTo>
                    <a:pt x="728980" y="2618740"/>
                  </a:lnTo>
                  <a:cubicBezTo>
                    <a:pt x="746760" y="2628900"/>
                    <a:pt x="764540" y="2637790"/>
                    <a:pt x="783590" y="2646680"/>
                  </a:cubicBezTo>
                  <a:lnTo>
                    <a:pt x="2646680" y="783590"/>
                  </a:lnTo>
                  <a:close/>
                </a:path>
              </a:pathLst>
            </a:custGeom>
            <a:solidFill>
              <a:srgbClr val="FFFFFF">
                <a:alpha val="5882"/>
              </a:srgbClr>
            </a:solidFill>
          </p:spPr>
        </p:sp>
      </p:grpSp>
      <p:grpSp>
        <p:nvGrpSpPr>
          <p:cNvPr id="101" name="Group 22">
            <a:extLst>
              <a:ext uri="{FF2B5EF4-FFF2-40B4-BE49-F238E27FC236}">
                <a16:creationId xmlns:a16="http://schemas.microsoft.com/office/drawing/2014/main" id="{AE234E07-C909-4556-2707-885A10CC0B68}"/>
              </a:ext>
            </a:extLst>
          </p:cNvPr>
          <p:cNvGrpSpPr/>
          <p:nvPr/>
        </p:nvGrpSpPr>
        <p:grpSpPr>
          <a:xfrm rot="-7704742">
            <a:off x="-1191544" y="6417789"/>
            <a:ext cx="4305786" cy="5939243"/>
            <a:chOff x="0" y="0"/>
            <a:chExt cx="2354580" cy="3247821"/>
          </a:xfrm>
        </p:grpSpPr>
        <p:sp>
          <p:nvSpPr>
            <p:cNvPr id="102" name="Freeform 23">
              <a:extLst>
                <a:ext uri="{FF2B5EF4-FFF2-40B4-BE49-F238E27FC236}">
                  <a16:creationId xmlns:a16="http://schemas.microsoft.com/office/drawing/2014/main" id="{916261C3-9D3B-4F89-4E47-83A6BFEF51E6}"/>
                </a:ext>
              </a:extLst>
            </p:cNvPr>
            <p:cNvSpPr/>
            <p:nvPr/>
          </p:nvSpPr>
          <p:spPr>
            <a:xfrm>
              <a:off x="0" y="0"/>
              <a:ext cx="2353310" cy="3247821"/>
            </a:xfrm>
            <a:custGeom>
              <a:avLst/>
              <a:gdLst/>
              <a:ahLst/>
              <a:cxnLst/>
              <a:rect l="l" t="t" r="r" b="b"/>
              <a:pathLst>
                <a:path w="2353310" h="3247821">
                  <a:moveTo>
                    <a:pt x="784860" y="3180511"/>
                  </a:moveTo>
                  <a:cubicBezTo>
                    <a:pt x="905510" y="3221151"/>
                    <a:pt x="1042670" y="3247821"/>
                    <a:pt x="1177290" y="3247821"/>
                  </a:cubicBezTo>
                  <a:cubicBezTo>
                    <a:pt x="1311910" y="3247821"/>
                    <a:pt x="1441450" y="3224961"/>
                    <a:pt x="1560830" y="3184321"/>
                  </a:cubicBezTo>
                  <a:cubicBezTo>
                    <a:pt x="1563370" y="3183051"/>
                    <a:pt x="1565910" y="3183051"/>
                    <a:pt x="1568450" y="3181781"/>
                  </a:cubicBezTo>
                  <a:cubicBezTo>
                    <a:pt x="2016760" y="3019221"/>
                    <a:pt x="2346960" y="2589961"/>
                    <a:pt x="2353310" y="2087145"/>
                  </a:cubicBezTo>
                  <a:lnTo>
                    <a:pt x="2353310" y="0"/>
                  </a:lnTo>
                  <a:lnTo>
                    <a:pt x="0" y="0"/>
                  </a:lnTo>
                  <a:lnTo>
                    <a:pt x="0" y="2085584"/>
                  </a:lnTo>
                  <a:cubicBezTo>
                    <a:pt x="6350" y="2592501"/>
                    <a:pt x="331470" y="3021761"/>
                    <a:pt x="784860" y="3180511"/>
                  </a:cubicBezTo>
                  <a:close/>
                </a:path>
              </a:pathLst>
            </a:custGeom>
            <a:solidFill>
              <a:srgbClr val="F9C041"/>
            </a:solidFill>
          </p:spPr>
        </p:sp>
      </p:grpSp>
      <p:pic>
        <p:nvPicPr>
          <p:cNvPr id="103" name="Picture 24">
            <a:extLst>
              <a:ext uri="{FF2B5EF4-FFF2-40B4-BE49-F238E27FC236}">
                <a16:creationId xmlns:a16="http://schemas.microsoft.com/office/drawing/2014/main" id="{46B7DC87-11C1-0C4A-4176-DBD027061D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94488" y="8857156"/>
            <a:ext cx="266091" cy="1060509"/>
          </a:xfrm>
          <a:prstGeom prst="rect">
            <a:avLst/>
          </a:prstGeom>
        </p:spPr>
      </p:pic>
      <p:grpSp>
        <p:nvGrpSpPr>
          <p:cNvPr id="104" name="Group 25">
            <a:extLst>
              <a:ext uri="{FF2B5EF4-FFF2-40B4-BE49-F238E27FC236}">
                <a16:creationId xmlns:a16="http://schemas.microsoft.com/office/drawing/2014/main" id="{E148335D-11B3-38C5-EFCA-6FBB68D26586}"/>
              </a:ext>
            </a:extLst>
          </p:cNvPr>
          <p:cNvGrpSpPr/>
          <p:nvPr/>
        </p:nvGrpSpPr>
        <p:grpSpPr>
          <a:xfrm>
            <a:off x="12883930" y="223723"/>
            <a:ext cx="4150962" cy="4919777"/>
            <a:chOff x="0" y="0"/>
            <a:chExt cx="5534616" cy="6559703"/>
          </a:xfrm>
        </p:grpSpPr>
        <p:grpSp>
          <p:nvGrpSpPr>
            <p:cNvPr id="105" name="Group 26">
              <a:extLst>
                <a:ext uri="{FF2B5EF4-FFF2-40B4-BE49-F238E27FC236}">
                  <a16:creationId xmlns:a16="http://schemas.microsoft.com/office/drawing/2014/main" id="{DD37AFE6-DAFF-95B4-D2AF-9331E3F856CB}"/>
                </a:ext>
              </a:extLst>
            </p:cNvPr>
            <p:cNvGrpSpPr>
              <a:grpSpLocks noChangeAspect="1"/>
            </p:cNvGrpSpPr>
            <p:nvPr/>
          </p:nvGrpSpPr>
          <p:grpSpPr>
            <a:xfrm>
              <a:off x="0" y="0"/>
              <a:ext cx="5534616" cy="5534616"/>
              <a:chOff x="0" y="0"/>
              <a:chExt cx="6355080" cy="6355080"/>
            </a:xfrm>
          </p:grpSpPr>
          <p:sp>
            <p:nvSpPr>
              <p:cNvPr id="109" name="Freeform 27">
                <a:extLst>
                  <a:ext uri="{FF2B5EF4-FFF2-40B4-BE49-F238E27FC236}">
                    <a16:creationId xmlns:a16="http://schemas.microsoft.com/office/drawing/2014/main" id="{30715315-D810-2156-0929-74D449153B04}"/>
                  </a:ext>
                </a:extLst>
              </p:cNvPr>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1C024"/>
              </a:solidFill>
            </p:spPr>
          </p:sp>
        </p:grpSp>
        <p:grpSp>
          <p:nvGrpSpPr>
            <p:cNvPr id="106" name="Group 28">
              <a:extLst>
                <a:ext uri="{FF2B5EF4-FFF2-40B4-BE49-F238E27FC236}">
                  <a16:creationId xmlns:a16="http://schemas.microsoft.com/office/drawing/2014/main" id="{29D75E36-2BF0-0DBC-2B6C-44F00EF0E7BB}"/>
                </a:ext>
              </a:extLst>
            </p:cNvPr>
            <p:cNvGrpSpPr>
              <a:grpSpLocks noChangeAspect="1"/>
            </p:cNvGrpSpPr>
            <p:nvPr/>
          </p:nvGrpSpPr>
          <p:grpSpPr>
            <a:xfrm>
              <a:off x="156146" y="156156"/>
              <a:ext cx="5222325" cy="5222304"/>
              <a:chOff x="0" y="0"/>
              <a:chExt cx="6350000" cy="6349975"/>
            </a:xfrm>
          </p:grpSpPr>
          <p:sp>
            <p:nvSpPr>
              <p:cNvPr id="108" name="Freeform 29">
                <a:extLst>
                  <a:ext uri="{FF2B5EF4-FFF2-40B4-BE49-F238E27FC236}">
                    <a16:creationId xmlns:a16="http://schemas.microsoft.com/office/drawing/2014/main" id="{EB5BBFA5-25B3-D500-FB9D-2489BF3409BB}"/>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t="-4734" b="-28599"/>
                </a:stretch>
              </a:blipFill>
            </p:spPr>
          </p:sp>
        </p:grpSp>
        <p:sp>
          <p:nvSpPr>
            <p:cNvPr id="107" name="TextBox 30">
              <a:extLst>
                <a:ext uri="{FF2B5EF4-FFF2-40B4-BE49-F238E27FC236}">
                  <a16:creationId xmlns:a16="http://schemas.microsoft.com/office/drawing/2014/main" id="{75FD4281-AE8C-7283-0871-CFC794E66BC6}"/>
                </a:ext>
              </a:extLst>
            </p:cNvPr>
            <p:cNvSpPr txBox="1"/>
            <p:nvPr/>
          </p:nvSpPr>
          <p:spPr>
            <a:xfrm>
              <a:off x="315808" y="5639509"/>
              <a:ext cx="4786474" cy="920194"/>
            </a:xfrm>
            <a:prstGeom prst="rect">
              <a:avLst/>
            </a:prstGeom>
          </p:spPr>
          <p:txBody>
            <a:bodyPr lIns="0" tIns="0" rIns="0" bIns="0" rtlCol="0" anchor="t">
              <a:spAutoFit/>
            </a:bodyPr>
            <a:lstStyle/>
            <a:p>
              <a:pPr>
                <a:lnSpc>
                  <a:spcPts val="5857"/>
                </a:lnSpc>
              </a:pPr>
              <a:r>
                <a:rPr lang="en-US" sz="4184">
                  <a:solidFill>
                    <a:srgbClr val="FAFAFA"/>
                  </a:solidFill>
                  <a:latin typeface="Open Sans Light Bold"/>
                </a:rPr>
                <a:t>Yahya Adam</a:t>
              </a:r>
            </a:p>
          </p:txBody>
        </p:sp>
      </p:grpSp>
      <p:grpSp>
        <p:nvGrpSpPr>
          <p:cNvPr id="110" name="Group 31">
            <a:extLst>
              <a:ext uri="{FF2B5EF4-FFF2-40B4-BE49-F238E27FC236}">
                <a16:creationId xmlns:a16="http://schemas.microsoft.com/office/drawing/2014/main" id="{EA295994-AB4D-1EA2-91C7-7649CB1D64FF}"/>
              </a:ext>
            </a:extLst>
          </p:cNvPr>
          <p:cNvGrpSpPr/>
          <p:nvPr/>
        </p:nvGrpSpPr>
        <p:grpSpPr>
          <a:xfrm>
            <a:off x="9191625" y="5282260"/>
            <a:ext cx="4152975" cy="4814845"/>
            <a:chOff x="0" y="0"/>
            <a:chExt cx="5537300" cy="6419793"/>
          </a:xfrm>
        </p:grpSpPr>
        <p:grpSp>
          <p:nvGrpSpPr>
            <p:cNvPr id="111" name="Group 32">
              <a:extLst>
                <a:ext uri="{FF2B5EF4-FFF2-40B4-BE49-F238E27FC236}">
                  <a16:creationId xmlns:a16="http://schemas.microsoft.com/office/drawing/2014/main" id="{6FEEB582-4D0E-4F36-A938-33702DF0AB20}"/>
                </a:ext>
              </a:extLst>
            </p:cNvPr>
            <p:cNvGrpSpPr>
              <a:grpSpLocks noChangeAspect="1"/>
            </p:cNvGrpSpPr>
            <p:nvPr/>
          </p:nvGrpSpPr>
          <p:grpSpPr>
            <a:xfrm>
              <a:off x="0" y="0"/>
              <a:ext cx="5537300" cy="5537300"/>
              <a:chOff x="0" y="0"/>
              <a:chExt cx="6355080" cy="6355080"/>
            </a:xfrm>
          </p:grpSpPr>
          <p:sp>
            <p:nvSpPr>
              <p:cNvPr id="115" name="Freeform 33">
                <a:extLst>
                  <a:ext uri="{FF2B5EF4-FFF2-40B4-BE49-F238E27FC236}">
                    <a16:creationId xmlns:a16="http://schemas.microsoft.com/office/drawing/2014/main" id="{5CDD7608-7BBF-ACB9-ABAA-51A89663C5A3}"/>
                  </a:ext>
                </a:extLst>
              </p:cNvPr>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1C024"/>
              </a:solidFill>
            </p:spPr>
          </p:sp>
        </p:grpSp>
        <p:grpSp>
          <p:nvGrpSpPr>
            <p:cNvPr id="112" name="Group 34">
              <a:extLst>
                <a:ext uri="{FF2B5EF4-FFF2-40B4-BE49-F238E27FC236}">
                  <a16:creationId xmlns:a16="http://schemas.microsoft.com/office/drawing/2014/main" id="{3D49482B-CC03-9A03-56A2-81FF6E7EEB3A}"/>
                </a:ext>
              </a:extLst>
            </p:cNvPr>
            <p:cNvGrpSpPr>
              <a:grpSpLocks noChangeAspect="1"/>
            </p:cNvGrpSpPr>
            <p:nvPr/>
          </p:nvGrpSpPr>
          <p:grpSpPr>
            <a:xfrm>
              <a:off x="156222" y="156232"/>
              <a:ext cx="5224857" cy="5224837"/>
              <a:chOff x="0" y="0"/>
              <a:chExt cx="6350000" cy="6349975"/>
            </a:xfrm>
          </p:grpSpPr>
          <p:sp>
            <p:nvSpPr>
              <p:cNvPr id="114" name="Freeform 35">
                <a:extLst>
                  <a:ext uri="{FF2B5EF4-FFF2-40B4-BE49-F238E27FC236}">
                    <a16:creationId xmlns:a16="http://schemas.microsoft.com/office/drawing/2014/main" id="{D0DFCB94-8A37-A9AE-E1A4-A37A1FEB393E}"/>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8712" t="-1015" r="-9697" b="-15242"/>
                </a:stretch>
              </a:blipFill>
            </p:spPr>
          </p:sp>
        </p:grpSp>
        <p:sp>
          <p:nvSpPr>
            <p:cNvPr id="113" name="TextBox 36">
              <a:extLst>
                <a:ext uri="{FF2B5EF4-FFF2-40B4-BE49-F238E27FC236}">
                  <a16:creationId xmlns:a16="http://schemas.microsoft.com/office/drawing/2014/main" id="{E4D76CEF-B8F4-7A00-BBB0-FF8BE938FB20}"/>
                </a:ext>
              </a:extLst>
            </p:cNvPr>
            <p:cNvSpPr txBox="1"/>
            <p:nvPr/>
          </p:nvSpPr>
          <p:spPr>
            <a:xfrm>
              <a:off x="619130" y="5451575"/>
              <a:ext cx="4918170" cy="968217"/>
            </a:xfrm>
            <a:prstGeom prst="rect">
              <a:avLst/>
            </a:prstGeom>
          </p:spPr>
          <p:txBody>
            <a:bodyPr lIns="0" tIns="0" rIns="0" bIns="0" rtlCol="0" anchor="t">
              <a:spAutoFit/>
            </a:bodyPr>
            <a:lstStyle/>
            <a:p>
              <a:pPr>
                <a:lnSpc>
                  <a:spcPts val="6192"/>
                </a:lnSpc>
              </a:pPr>
              <a:r>
                <a:rPr lang="en-US" sz="4423">
                  <a:solidFill>
                    <a:srgbClr val="FDFDFD"/>
                  </a:solidFill>
                  <a:latin typeface="Open Sans Light Bold"/>
                </a:rPr>
                <a:t>Aya Qortam</a:t>
              </a:r>
            </a:p>
          </p:txBody>
        </p:sp>
      </p:grpSp>
      <p:grpSp>
        <p:nvGrpSpPr>
          <p:cNvPr id="116" name="Group 37">
            <a:extLst>
              <a:ext uri="{FF2B5EF4-FFF2-40B4-BE49-F238E27FC236}">
                <a16:creationId xmlns:a16="http://schemas.microsoft.com/office/drawing/2014/main" id="{B0EAB0F3-9557-BBB4-257E-C6D98EA6793F}"/>
              </a:ext>
            </a:extLst>
          </p:cNvPr>
          <p:cNvGrpSpPr/>
          <p:nvPr/>
        </p:nvGrpSpPr>
        <p:grpSpPr>
          <a:xfrm>
            <a:off x="594488" y="633975"/>
            <a:ext cx="5860357" cy="2558812"/>
            <a:chOff x="0" y="85725"/>
            <a:chExt cx="7813809" cy="3411750"/>
          </a:xfrm>
        </p:grpSpPr>
        <p:sp>
          <p:nvSpPr>
            <p:cNvPr id="117" name="TextBox 38">
              <a:extLst>
                <a:ext uri="{FF2B5EF4-FFF2-40B4-BE49-F238E27FC236}">
                  <a16:creationId xmlns:a16="http://schemas.microsoft.com/office/drawing/2014/main" id="{BE580BC9-8C83-25ED-2A4E-DF110B354D77}"/>
                </a:ext>
              </a:extLst>
            </p:cNvPr>
            <p:cNvSpPr txBox="1"/>
            <p:nvPr/>
          </p:nvSpPr>
          <p:spPr>
            <a:xfrm>
              <a:off x="0" y="1428532"/>
              <a:ext cx="7813809" cy="2068943"/>
            </a:xfrm>
            <a:prstGeom prst="rect">
              <a:avLst/>
            </a:prstGeom>
          </p:spPr>
          <p:txBody>
            <a:bodyPr lIns="0" tIns="0" rIns="0" bIns="0" rtlCol="0" anchor="t">
              <a:spAutoFit/>
            </a:bodyPr>
            <a:lstStyle/>
            <a:p>
              <a:pPr>
                <a:lnSpc>
                  <a:spcPts val="12145"/>
                </a:lnSpc>
              </a:pPr>
              <a:r>
                <a:rPr lang="en-US" sz="11566" dirty="0">
                  <a:solidFill>
                    <a:srgbClr val="FFC600"/>
                  </a:solidFill>
                  <a:latin typeface="Open Sauce SemiBold Bold"/>
                </a:rPr>
                <a:t>Team</a:t>
              </a:r>
            </a:p>
          </p:txBody>
        </p:sp>
        <p:sp>
          <p:nvSpPr>
            <p:cNvPr id="118" name="TextBox 39">
              <a:extLst>
                <a:ext uri="{FF2B5EF4-FFF2-40B4-BE49-F238E27FC236}">
                  <a16:creationId xmlns:a16="http://schemas.microsoft.com/office/drawing/2014/main" id="{1AFDBCA8-5226-619D-0D9C-EF3DDBDF4478}"/>
                </a:ext>
              </a:extLst>
            </p:cNvPr>
            <p:cNvSpPr txBox="1"/>
            <p:nvPr/>
          </p:nvSpPr>
          <p:spPr>
            <a:xfrm>
              <a:off x="0" y="85725"/>
              <a:ext cx="6647338" cy="1196910"/>
            </a:xfrm>
            <a:prstGeom prst="rect">
              <a:avLst/>
            </a:prstGeom>
          </p:spPr>
          <p:txBody>
            <a:bodyPr lIns="0" tIns="0" rIns="0" bIns="0" rtlCol="0" anchor="t">
              <a:spAutoFit/>
            </a:bodyPr>
            <a:lstStyle/>
            <a:p>
              <a:pPr>
                <a:lnSpc>
                  <a:spcPts val="7025"/>
                </a:lnSpc>
              </a:pPr>
              <a:r>
                <a:rPr lang="en-US" sz="6627" dirty="0">
                  <a:solidFill>
                    <a:srgbClr val="FFC600"/>
                  </a:solidFill>
                  <a:latin typeface="Montserrat Bold"/>
                </a:rPr>
                <a:t>Meet Our</a:t>
              </a:r>
            </a:p>
          </p:txBody>
        </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grpSp>
        <p:nvGrpSpPr>
          <p:cNvPr id="2" name="Group 2"/>
          <p:cNvGrpSpPr/>
          <p:nvPr/>
        </p:nvGrpSpPr>
        <p:grpSpPr>
          <a:xfrm>
            <a:off x="9769918" y="341086"/>
            <a:ext cx="8320253" cy="5485373"/>
            <a:chOff x="0" y="0"/>
            <a:chExt cx="11093670" cy="7313831"/>
          </a:xfrm>
        </p:grpSpPr>
        <p:pic>
          <p:nvPicPr>
            <p:cNvPr id="3" name="Picture 3"/>
            <p:cNvPicPr>
              <a:picLocks noChangeAspect="1"/>
            </p:cNvPicPr>
            <p:nvPr/>
          </p:nvPicPr>
          <p:blipFill>
            <a:blip r:embed="rId2"/>
            <a:srcRect l="12079" r="12079"/>
            <a:stretch>
              <a:fillRect/>
            </a:stretch>
          </p:blipFill>
          <p:spPr>
            <a:xfrm>
              <a:off x="0" y="0"/>
              <a:ext cx="11093670" cy="7313831"/>
            </a:xfrm>
            <a:prstGeom prst="rect">
              <a:avLst/>
            </a:prstGeom>
          </p:spPr>
        </p:pic>
      </p:grpSp>
      <p:pic>
        <p:nvPicPr>
          <p:cNvPr id="4" name="Picture 4"/>
          <p:cNvPicPr>
            <a:picLocks noChangeAspect="1"/>
          </p:cNvPicPr>
          <p:nvPr/>
        </p:nvPicPr>
        <p:blipFill>
          <a:blip r:embed="rId3"/>
          <a:srcRect l="8179"/>
          <a:stretch>
            <a:fillRect/>
          </a:stretch>
        </p:blipFill>
        <p:spPr>
          <a:xfrm>
            <a:off x="9769918" y="6082824"/>
            <a:ext cx="9247570" cy="3772548"/>
          </a:xfrm>
          <a:prstGeom prst="rect">
            <a:avLst/>
          </a:prstGeom>
        </p:spPr>
      </p:pic>
      <p:grpSp>
        <p:nvGrpSpPr>
          <p:cNvPr id="5" name="Group 5"/>
          <p:cNvGrpSpPr/>
          <p:nvPr/>
        </p:nvGrpSpPr>
        <p:grpSpPr>
          <a:xfrm>
            <a:off x="428117" y="341086"/>
            <a:ext cx="8715883" cy="8934392"/>
            <a:chOff x="0" y="0"/>
            <a:chExt cx="11621178" cy="11912523"/>
          </a:xfrm>
        </p:grpSpPr>
        <p:grpSp>
          <p:nvGrpSpPr>
            <p:cNvPr id="6" name="Group 6"/>
            <p:cNvGrpSpPr/>
            <p:nvPr/>
          </p:nvGrpSpPr>
          <p:grpSpPr>
            <a:xfrm>
              <a:off x="0" y="0"/>
              <a:ext cx="11621178" cy="11912523"/>
              <a:chOff x="0" y="0"/>
              <a:chExt cx="5907123" cy="6055216"/>
            </a:xfrm>
          </p:grpSpPr>
          <p:sp>
            <p:nvSpPr>
              <p:cNvPr id="7" name="Freeform 7"/>
              <p:cNvSpPr/>
              <p:nvPr/>
            </p:nvSpPr>
            <p:spPr>
              <a:xfrm>
                <a:off x="0" y="0"/>
                <a:ext cx="5907123" cy="6055216"/>
              </a:xfrm>
              <a:custGeom>
                <a:avLst/>
                <a:gdLst/>
                <a:ahLst/>
                <a:cxnLst/>
                <a:rect l="l" t="t" r="r" b="b"/>
                <a:pathLst>
                  <a:path w="5907123" h="6055216">
                    <a:moveTo>
                      <a:pt x="5782663" y="6055216"/>
                    </a:moveTo>
                    <a:lnTo>
                      <a:pt x="124460" y="6055216"/>
                    </a:lnTo>
                    <a:cubicBezTo>
                      <a:pt x="55880" y="6055216"/>
                      <a:pt x="0" y="5999335"/>
                      <a:pt x="0" y="5930755"/>
                    </a:cubicBezTo>
                    <a:lnTo>
                      <a:pt x="0" y="124460"/>
                    </a:lnTo>
                    <a:cubicBezTo>
                      <a:pt x="0" y="55880"/>
                      <a:pt x="55880" y="0"/>
                      <a:pt x="124460" y="0"/>
                    </a:cubicBezTo>
                    <a:lnTo>
                      <a:pt x="5782663" y="0"/>
                    </a:lnTo>
                    <a:cubicBezTo>
                      <a:pt x="5851243" y="0"/>
                      <a:pt x="5907123" y="55880"/>
                      <a:pt x="5907123" y="124460"/>
                    </a:cubicBezTo>
                    <a:lnTo>
                      <a:pt x="5907123" y="5930756"/>
                    </a:lnTo>
                    <a:cubicBezTo>
                      <a:pt x="5907123" y="5999336"/>
                      <a:pt x="5851243" y="6055216"/>
                      <a:pt x="5782663" y="6055216"/>
                    </a:cubicBezTo>
                    <a:close/>
                  </a:path>
                </a:pathLst>
              </a:custGeom>
              <a:solidFill>
                <a:srgbClr val="171717"/>
              </a:solidFill>
            </p:spPr>
          </p:sp>
        </p:grpSp>
        <p:pic>
          <p:nvPicPr>
            <p:cNvPr id="8" name="Picture 8"/>
            <p:cNvPicPr>
              <a:picLocks noChangeAspect="1"/>
            </p:cNvPicPr>
            <p:nvPr/>
          </p:nvPicPr>
          <p:blipFill>
            <a:blip r:embed="rId4"/>
            <a:srcRect/>
            <a:stretch>
              <a:fillRect/>
            </a:stretch>
          </p:blipFill>
          <p:spPr>
            <a:xfrm>
              <a:off x="1172040" y="423772"/>
              <a:ext cx="2032823" cy="2032823"/>
            </a:xfrm>
            <a:prstGeom prst="rect">
              <a:avLst/>
            </a:prstGeom>
          </p:spPr>
        </p:pic>
        <p:sp>
          <p:nvSpPr>
            <p:cNvPr id="9" name="TextBox 9"/>
            <p:cNvSpPr txBox="1"/>
            <p:nvPr/>
          </p:nvSpPr>
          <p:spPr>
            <a:xfrm>
              <a:off x="372655" y="2494695"/>
              <a:ext cx="3631593" cy="807720"/>
            </a:xfrm>
            <a:prstGeom prst="rect">
              <a:avLst/>
            </a:prstGeom>
          </p:spPr>
          <p:txBody>
            <a:bodyPr lIns="0" tIns="0" rIns="0" bIns="0" rtlCol="0" anchor="t">
              <a:spAutoFit/>
            </a:bodyPr>
            <a:lstStyle/>
            <a:p>
              <a:pPr marL="0" lvl="0" indent="0" algn="l">
                <a:lnSpc>
                  <a:spcPts val="4620"/>
                </a:lnSpc>
                <a:spcBef>
                  <a:spcPct val="0"/>
                </a:spcBef>
              </a:pPr>
              <a:r>
                <a:rPr lang="en-US" sz="4200">
                  <a:solidFill>
                    <a:srgbClr val="FFFFFF"/>
                  </a:solidFill>
                  <a:latin typeface="Open Sauce SemiBold Bold"/>
                </a:rPr>
                <a:t>TalkBack</a:t>
              </a:r>
            </a:p>
          </p:txBody>
        </p:sp>
        <p:sp>
          <p:nvSpPr>
            <p:cNvPr id="10" name="TextBox 10"/>
            <p:cNvSpPr txBox="1"/>
            <p:nvPr/>
          </p:nvSpPr>
          <p:spPr>
            <a:xfrm>
              <a:off x="372655" y="6924678"/>
              <a:ext cx="10979270" cy="3041007"/>
            </a:xfrm>
            <a:prstGeom prst="rect">
              <a:avLst/>
            </a:prstGeom>
          </p:spPr>
          <p:txBody>
            <a:bodyPr lIns="0" tIns="0" rIns="0" bIns="0" rtlCol="0" anchor="t">
              <a:spAutoFit/>
            </a:bodyPr>
            <a:lstStyle/>
            <a:p>
              <a:pPr>
                <a:lnSpc>
                  <a:spcPts val="3675"/>
                </a:lnSpc>
                <a:spcBef>
                  <a:spcPct val="0"/>
                </a:spcBef>
              </a:pPr>
              <a:r>
                <a:rPr lang="en-US" sz="2341">
                  <a:solidFill>
                    <a:srgbClr val="FFFFFF"/>
                  </a:solidFill>
                  <a:latin typeface="DM Sans Bold"/>
                </a:rPr>
                <a:t>TalkBack is. When activated, TalkBack announces where the user’s focus is located, enabling people to control their phones, tablets, and other Android devices without using visual cues. In certain apps, users can input other touch , voice commands and customized gestures. </a:t>
              </a:r>
            </a:p>
          </p:txBody>
        </p:sp>
        <p:sp>
          <p:nvSpPr>
            <p:cNvPr id="11" name="TextBox 11"/>
            <p:cNvSpPr txBox="1"/>
            <p:nvPr/>
          </p:nvSpPr>
          <p:spPr>
            <a:xfrm>
              <a:off x="540510" y="3580716"/>
              <a:ext cx="10869768" cy="2369161"/>
            </a:xfrm>
            <a:prstGeom prst="rect">
              <a:avLst/>
            </a:prstGeom>
          </p:spPr>
          <p:txBody>
            <a:bodyPr lIns="0" tIns="0" rIns="0" bIns="0" rtlCol="0" anchor="t">
              <a:spAutoFit/>
            </a:bodyPr>
            <a:lstStyle/>
            <a:p>
              <a:pPr>
                <a:lnSpc>
                  <a:spcPts val="3644"/>
                </a:lnSpc>
                <a:spcBef>
                  <a:spcPct val="0"/>
                </a:spcBef>
              </a:pPr>
              <a:r>
                <a:rPr lang="en-US" sz="2321">
                  <a:solidFill>
                    <a:srgbClr val="FFFFFF"/>
                  </a:solidFill>
                  <a:latin typeface="DM Sans Bold"/>
                </a:rPr>
                <a:t>Google's free screen reader for Android devices. The software responds to familiar touch and swipe commands, allowing users to interact with websites and apps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6230600" cy="12287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FFFFFF"/>
                </a:solidFill>
                <a:latin typeface="DM Sans"/>
              </a:rPr>
              <a:t>Cloud Services</a:t>
            </a:r>
          </a:p>
        </p:txBody>
      </p:sp>
      <p:grpSp>
        <p:nvGrpSpPr>
          <p:cNvPr id="3" name="Group 3"/>
          <p:cNvGrpSpPr/>
          <p:nvPr/>
        </p:nvGrpSpPr>
        <p:grpSpPr>
          <a:xfrm>
            <a:off x="217526" y="2293688"/>
            <a:ext cx="4393625" cy="4224122"/>
            <a:chOff x="0" y="0"/>
            <a:chExt cx="5858166" cy="5632163"/>
          </a:xfrm>
        </p:grpSpPr>
        <p:grpSp>
          <p:nvGrpSpPr>
            <p:cNvPr id="4" name="Group 4"/>
            <p:cNvGrpSpPr>
              <a:grpSpLocks noChangeAspect="1"/>
            </p:cNvGrpSpPr>
            <p:nvPr/>
          </p:nvGrpSpPr>
          <p:grpSpPr>
            <a:xfrm>
              <a:off x="692482" y="0"/>
              <a:ext cx="4473202" cy="4473184"/>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sp>
        </p:grpSp>
        <p:sp>
          <p:nvSpPr>
            <p:cNvPr id="6" name="TextBox 6"/>
            <p:cNvSpPr txBox="1"/>
            <p:nvPr/>
          </p:nvSpPr>
          <p:spPr>
            <a:xfrm>
              <a:off x="0" y="5031876"/>
              <a:ext cx="5858166" cy="600287"/>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FFFFFF"/>
                  </a:solidFill>
                  <a:latin typeface="Open Sauce SemiBold Bold"/>
                </a:rPr>
                <a:t>Google Cloud</a:t>
              </a:r>
            </a:p>
          </p:txBody>
        </p:sp>
      </p:grpSp>
      <p:grpSp>
        <p:nvGrpSpPr>
          <p:cNvPr id="7" name="Group 7"/>
          <p:cNvGrpSpPr/>
          <p:nvPr/>
        </p:nvGrpSpPr>
        <p:grpSpPr>
          <a:xfrm>
            <a:off x="4109036" y="4157130"/>
            <a:ext cx="4818450" cy="4690928"/>
            <a:chOff x="0" y="0"/>
            <a:chExt cx="6424600" cy="6254571"/>
          </a:xfrm>
        </p:grpSpPr>
        <p:grpSp>
          <p:nvGrpSpPr>
            <p:cNvPr id="8" name="Group 8"/>
            <p:cNvGrpSpPr>
              <a:grpSpLocks noChangeAspect="1"/>
            </p:cNvGrpSpPr>
            <p:nvPr/>
          </p:nvGrpSpPr>
          <p:grpSpPr>
            <a:xfrm>
              <a:off x="975699" y="0"/>
              <a:ext cx="4473202" cy="4473184"/>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sp>
        </p:grpSp>
        <p:sp>
          <p:nvSpPr>
            <p:cNvPr id="10" name="TextBox 10"/>
            <p:cNvSpPr txBox="1"/>
            <p:nvPr/>
          </p:nvSpPr>
          <p:spPr>
            <a:xfrm>
              <a:off x="0" y="4435084"/>
              <a:ext cx="6424600" cy="1819487"/>
            </a:xfrm>
            <a:prstGeom prst="rect">
              <a:avLst/>
            </a:prstGeom>
          </p:spPr>
          <p:txBody>
            <a:bodyPr lIns="0" tIns="0" rIns="0" bIns="0" rtlCol="0" anchor="t">
              <a:spAutoFit/>
            </a:bodyPr>
            <a:lstStyle/>
            <a:p>
              <a:pPr algn="ctr">
                <a:lnSpc>
                  <a:spcPts val="3639"/>
                </a:lnSpc>
              </a:pPr>
              <a:r>
                <a:rPr lang="en-US" sz="2799">
                  <a:solidFill>
                    <a:srgbClr val="FFFFFF"/>
                  </a:solidFill>
                  <a:latin typeface="Open Sauce SemiBold Bold"/>
                </a:rPr>
                <a:t>Microsoft Azure: Computer Vision</a:t>
              </a:r>
            </a:p>
            <a:p>
              <a:pPr marL="0" lvl="0" indent="0" algn="ctr">
                <a:lnSpc>
                  <a:spcPts val="3639"/>
                </a:lnSpc>
                <a:spcBef>
                  <a:spcPct val="0"/>
                </a:spcBef>
              </a:pPr>
              <a:endParaRPr lang="en-US" sz="2799">
                <a:solidFill>
                  <a:srgbClr val="FFFFFF"/>
                </a:solidFill>
                <a:latin typeface="Open Sauce SemiBold Bold"/>
              </a:endParaRPr>
            </a:p>
          </p:txBody>
        </p:sp>
      </p:grpSp>
      <p:grpSp>
        <p:nvGrpSpPr>
          <p:cNvPr id="11" name="Group 11"/>
          <p:cNvGrpSpPr/>
          <p:nvPr/>
        </p:nvGrpSpPr>
        <p:grpSpPr>
          <a:xfrm>
            <a:off x="8682895" y="4765439"/>
            <a:ext cx="4745704" cy="5377504"/>
            <a:chOff x="0" y="0"/>
            <a:chExt cx="6327606" cy="7170005"/>
          </a:xfrm>
        </p:grpSpPr>
        <p:grpSp>
          <p:nvGrpSpPr>
            <p:cNvPr id="12" name="Group 12"/>
            <p:cNvGrpSpPr>
              <a:grpSpLocks noChangeAspect="1"/>
            </p:cNvGrpSpPr>
            <p:nvPr/>
          </p:nvGrpSpPr>
          <p:grpSpPr>
            <a:xfrm>
              <a:off x="0" y="0"/>
              <a:ext cx="6327606" cy="6327580"/>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2777" b="-2777"/>
                </a:stretch>
              </a:blipFill>
            </p:spPr>
          </p:sp>
        </p:grpSp>
        <p:sp>
          <p:nvSpPr>
            <p:cNvPr id="14" name="TextBox 14"/>
            <p:cNvSpPr txBox="1"/>
            <p:nvPr/>
          </p:nvSpPr>
          <p:spPr>
            <a:xfrm>
              <a:off x="568292" y="5430888"/>
              <a:ext cx="5367236" cy="534124"/>
            </a:xfrm>
            <a:prstGeom prst="rect">
              <a:avLst/>
            </a:prstGeom>
          </p:spPr>
          <p:txBody>
            <a:bodyPr lIns="0" tIns="0" rIns="0" bIns="0" rtlCol="0" anchor="t">
              <a:spAutoFit/>
            </a:bodyPr>
            <a:lstStyle/>
            <a:p>
              <a:pPr marL="0" lvl="0" indent="0" algn="ctr">
                <a:lnSpc>
                  <a:spcPts val="3334"/>
                </a:lnSpc>
                <a:spcBef>
                  <a:spcPct val="0"/>
                </a:spcBef>
              </a:pPr>
              <a:r>
                <a:rPr lang="en-US" sz="2565">
                  <a:solidFill>
                    <a:srgbClr val="FFFFFF"/>
                  </a:solidFill>
                  <a:latin typeface="Open Sauce SemiBold Bold"/>
                </a:rPr>
                <a:t>Heroku</a:t>
              </a:r>
            </a:p>
          </p:txBody>
        </p:sp>
        <p:sp>
          <p:nvSpPr>
            <p:cNvPr id="15" name="TextBox 15"/>
            <p:cNvSpPr txBox="1"/>
            <p:nvPr/>
          </p:nvSpPr>
          <p:spPr>
            <a:xfrm>
              <a:off x="568292" y="6299005"/>
              <a:ext cx="5367236" cy="871000"/>
            </a:xfrm>
            <a:prstGeom prst="rect">
              <a:avLst/>
            </a:prstGeom>
          </p:spPr>
          <p:txBody>
            <a:bodyPr lIns="0" tIns="0" rIns="0" bIns="0" rtlCol="0" anchor="t">
              <a:spAutoFit/>
            </a:bodyPr>
            <a:lstStyle/>
            <a:p>
              <a:pPr marL="0" lvl="0" indent="0" algn="ctr">
                <a:lnSpc>
                  <a:spcPts val="2693"/>
                </a:lnSpc>
                <a:spcBef>
                  <a:spcPct val="0"/>
                </a:spcBef>
              </a:pPr>
              <a:r>
                <a:rPr lang="en-US" sz="1924">
                  <a:solidFill>
                    <a:srgbClr val="FFFFFF"/>
                  </a:solidFill>
                  <a:latin typeface="DM Sans Bold"/>
                </a:rPr>
                <a:t>For Integrate our python code to our App</a:t>
              </a:r>
            </a:p>
          </p:txBody>
        </p:sp>
      </p:grpSp>
      <p:grpSp>
        <p:nvGrpSpPr>
          <p:cNvPr id="16" name="Group 16"/>
          <p:cNvGrpSpPr/>
          <p:nvPr/>
        </p:nvGrpSpPr>
        <p:grpSpPr>
          <a:xfrm>
            <a:off x="12865675" y="3110155"/>
            <a:ext cx="4393625" cy="3984346"/>
            <a:chOff x="0" y="0"/>
            <a:chExt cx="5858166" cy="5312462"/>
          </a:xfrm>
        </p:grpSpPr>
        <p:grpSp>
          <p:nvGrpSpPr>
            <p:cNvPr id="17" name="Group 17"/>
            <p:cNvGrpSpPr>
              <a:grpSpLocks noChangeAspect="1"/>
            </p:cNvGrpSpPr>
            <p:nvPr/>
          </p:nvGrpSpPr>
          <p:grpSpPr>
            <a:xfrm>
              <a:off x="692482" y="0"/>
              <a:ext cx="4473202" cy="4473184"/>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7809" b="-7809"/>
                </a:stretch>
              </a:blipFill>
            </p:spPr>
          </p:sp>
        </p:grpSp>
        <p:sp>
          <p:nvSpPr>
            <p:cNvPr id="19" name="TextBox 19"/>
            <p:cNvSpPr txBox="1"/>
            <p:nvPr/>
          </p:nvSpPr>
          <p:spPr>
            <a:xfrm>
              <a:off x="0" y="4712175"/>
              <a:ext cx="5858166" cy="600287"/>
            </a:xfrm>
            <a:prstGeom prst="rect">
              <a:avLst/>
            </a:prstGeom>
          </p:spPr>
          <p:txBody>
            <a:bodyPr lIns="0" tIns="0" rIns="0" bIns="0" rtlCol="0" anchor="t">
              <a:spAutoFit/>
            </a:bodyPr>
            <a:lstStyle/>
            <a:p>
              <a:pPr marL="0" lvl="0" indent="0" algn="ctr">
                <a:lnSpc>
                  <a:spcPts val="3639"/>
                </a:lnSpc>
                <a:spcBef>
                  <a:spcPct val="0"/>
                </a:spcBef>
              </a:pPr>
              <a:r>
                <a:rPr lang="en-US" sz="2799">
                  <a:solidFill>
                    <a:srgbClr val="FFFFFF"/>
                  </a:solidFill>
                  <a:latin typeface="Open Sauce SemiBold Bold"/>
                </a:rPr>
                <a:t>Firebase</a:t>
              </a:r>
            </a:p>
          </p:txBody>
        </p:sp>
      </p:grpSp>
      <p:pic>
        <p:nvPicPr>
          <p:cNvPr id="20" name="Picture 2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452349">
            <a:off x="15504899" y="-706486"/>
            <a:ext cx="3508802" cy="4114800"/>
          </a:xfrm>
          <a:prstGeom prst="rect">
            <a:avLst/>
          </a:prstGeom>
        </p:spPr>
      </p:pic>
      <p:pic>
        <p:nvPicPr>
          <p:cNvPr id="21" name="Picture 2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474844">
            <a:off x="-725701" y="7385334"/>
            <a:ext cx="3508802" cy="4114800"/>
          </a:xfrm>
          <a:prstGeom prst="rect">
            <a:avLst/>
          </a:prstGeom>
        </p:spPr>
      </p:pic>
      <p:pic>
        <p:nvPicPr>
          <p:cNvPr id="22" name="Picture 2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979407">
            <a:off x="-1043629" y="-1211262"/>
            <a:ext cx="3508802" cy="4114800"/>
          </a:xfrm>
          <a:prstGeom prst="rect">
            <a:avLst/>
          </a:prstGeom>
        </p:spPr>
      </p:pic>
      <p:pic>
        <p:nvPicPr>
          <p:cNvPr id="23" name="Picture 2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286056">
            <a:off x="15317724" y="7509036"/>
            <a:ext cx="3508802" cy="411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grpSp>
        <p:nvGrpSpPr>
          <p:cNvPr id="2" name="Group 2"/>
          <p:cNvGrpSpPr/>
          <p:nvPr/>
        </p:nvGrpSpPr>
        <p:grpSpPr>
          <a:xfrm>
            <a:off x="11382497" y="857312"/>
            <a:ext cx="6905503" cy="6331806"/>
            <a:chOff x="0" y="0"/>
            <a:chExt cx="9207338" cy="8442407"/>
          </a:xfrm>
        </p:grpSpPr>
        <p:pic>
          <p:nvPicPr>
            <p:cNvPr id="3" name="Picture 3"/>
            <p:cNvPicPr>
              <a:picLocks noChangeAspect="1"/>
            </p:cNvPicPr>
            <p:nvPr/>
          </p:nvPicPr>
          <p:blipFill>
            <a:blip r:embed="rId2"/>
            <a:srcRect t="4153" b="4153"/>
            <a:stretch>
              <a:fillRect/>
            </a:stretch>
          </p:blipFill>
          <p:spPr>
            <a:xfrm>
              <a:off x="0" y="0"/>
              <a:ext cx="9207338" cy="8442407"/>
            </a:xfrm>
            <a:prstGeom prst="rect">
              <a:avLst/>
            </a:prstGeom>
          </p:spPr>
        </p:pic>
      </p:grpSp>
      <p:sp>
        <p:nvSpPr>
          <p:cNvPr id="4" name="TextBox 4"/>
          <p:cNvSpPr txBox="1"/>
          <p:nvPr/>
        </p:nvSpPr>
        <p:spPr>
          <a:xfrm>
            <a:off x="532667" y="1155903"/>
            <a:ext cx="8869104" cy="1017895"/>
          </a:xfrm>
          <a:prstGeom prst="rect">
            <a:avLst/>
          </a:prstGeom>
        </p:spPr>
        <p:txBody>
          <a:bodyPr lIns="0" tIns="0" rIns="0" bIns="0" rtlCol="0" anchor="t">
            <a:spAutoFit/>
          </a:bodyPr>
          <a:lstStyle/>
          <a:p>
            <a:pPr marL="0" lvl="0" indent="0" algn="l">
              <a:lnSpc>
                <a:spcPts val="8046"/>
              </a:lnSpc>
              <a:spcBef>
                <a:spcPct val="0"/>
              </a:spcBef>
            </a:pPr>
            <a:r>
              <a:rPr lang="en-US" sz="6705" dirty="0">
                <a:solidFill>
                  <a:srgbClr val="FFFFFF"/>
                </a:solidFill>
                <a:latin typeface="DM Sans Bold"/>
              </a:rPr>
              <a:t>Hardware Approach</a:t>
            </a:r>
          </a:p>
        </p:txBody>
      </p:sp>
      <p:sp>
        <p:nvSpPr>
          <p:cNvPr id="5" name="TextBox 5"/>
          <p:cNvSpPr txBox="1"/>
          <p:nvPr/>
        </p:nvSpPr>
        <p:spPr>
          <a:xfrm>
            <a:off x="801542" y="3084938"/>
            <a:ext cx="8497065" cy="2288787"/>
          </a:xfrm>
          <a:prstGeom prst="rect">
            <a:avLst/>
          </a:prstGeom>
        </p:spPr>
        <p:txBody>
          <a:bodyPr lIns="0" tIns="0" rIns="0" bIns="0" rtlCol="0" anchor="t">
            <a:spAutoFit/>
          </a:bodyPr>
          <a:lstStyle/>
          <a:p>
            <a:pPr marL="0" lvl="0" indent="0" algn="l">
              <a:lnSpc>
                <a:spcPts val="3082"/>
              </a:lnSpc>
              <a:spcBef>
                <a:spcPct val="0"/>
              </a:spcBef>
            </a:pPr>
            <a:r>
              <a:rPr lang="en-US" sz="2055">
                <a:solidFill>
                  <a:srgbClr val="FFFFFF"/>
                </a:solidFill>
                <a:latin typeface="DM Sans Bold"/>
              </a:rPr>
              <a:t>The ESP32-CAM is a small size, low power consumption camera module with the ESP32-S chip that costs approximately $10 based on ESP32 WIFI development board. It comes with an OV2640 camera, and it also features a microSD card slot that can be useful to store images taken with the camera or to store files to serve to clients.</a:t>
            </a:r>
          </a:p>
        </p:txBody>
      </p:sp>
      <p:sp>
        <p:nvSpPr>
          <p:cNvPr id="6" name="TextBox 6"/>
          <p:cNvSpPr txBox="1"/>
          <p:nvPr/>
        </p:nvSpPr>
        <p:spPr>
          <a:xfrm>
            <a:off x="699209" y="5849974"/>
            <a:ext cx="8627973" cy="3741599"/>
          </a:xfrm>
          <a:prstGeom prst="rect">
            <a:avLst/>
          </a:prstGeom>
        </p:spPr>
        <p:txBody>
          <a:bodyPr lIns="0" tIns="0" rIns="0" bIns="0" rtlCol="0" anchor="t">
            <a:spAutoFit/>
          </a:bodyPr>
          <a:lstStyle/>
          <a:p>
            <a:pPr>
              <a:lnSpc>
                <a:spcPts val="3872"/>
              </a:lnSpc>
              <a:spcBef>
                <a:spcPct val="0"/>
              </a:spcBef>
            </a:pPr>
            <a:r>
              <a:rPr lang="en-US" sz="2466">
                <a:solidFill>
                  <a:srgbClr val="F1C024"/>
                </a:solidFill>
                <a:latin typeface="DM Sans Bold"/>
              </a:rPr>
              <a:t>Features:</a:t>
            </a:r>
          </a:p>
          <a:p>
            <a:pPr>
              <a:lnSpc>
                <a:spcPts val="3244"/>
              </a:lnSpc>
              <a:spcBef>
                <a:spcPct val="0"/>
              </a:spcBef>
            </a:pPr>
            <a:r>
              <a:rPr lang="en-US" sz="2066">
                <a:solidFill>
                  <a:srgbClr val="FFFFFF"/>
                </a:solidFill>
                <a:latin typeface="DM Sans Bold"/>
              </a:rPr>
              <a:t>• Onboard ESP32-S module, supports WiFi + Bluetooth</a:t>
            </a:r>
          </a:p>
          <a:p>
            <a:pPr>
              <a:lnSpc>
                <a:spcPts val="3244"/>
              </a:lnSpc>
              <a:spcBef>
                <a:spcPct val="0"/>
              </a:spcBef>
            </a:pPr>
            <a:r>
              <a:rPr lang="en-US" sz="2066">
                <a:solidFill>
                  <a:srgbClr val="FFFFFF"/>
                </a:solidFill>
                <a:latin typeface="DM Sans Bold"/>
              </a:rPr>
              <a:t>• OV2640 camera with built-in flash lamp</a:t>
            </a:r>
          </a:p>
          <a:p>
            <a:pPr>
              <a:lnSpc>
                <a:spcPts val="3244"/>
              </a:lnSpc>
              <a:spcBef>
                <a:spcPct val="0"/>
              </a:spcBef>
            </a:pPr>
            <a:r>
              <a:rPr lang="en-US" sz="2066">
                <a:solidFill>
                  <a:srgbClr val="FFFFFF"/>
                </a:solidFill>
                <a:latin typeface="DM Sans Bold"/>
              </a:rPr>
              <a:t>• Onboard MicroSD card slot, supports up to 4G TF card for data storage</a:t>
            </a:r>
          </a:p>
          <a:p>
            <a:pPr>
              <a:lnSpc>
                <a:spcPts val="3244"/>
              </a:lnSpc>
              <a:spcBef>
                <a:spcPct val="0"/>
              </a:spcBef>
            </a:pPr>
            <a:r>
              <a:rPr lang="en-US" sz="2066">
                <a:solidFill>
                  <a:srgbClr val="FFFFFF"/>
                </a:solidFill>
                <a:latin typeface="DM Sans Bold"/>
              </a:rPr>
              <a:t>• Supports WiFi video monitoring and WiFi image upload</a:t>
            </a:r>
          </a:p>
          <a:p>
            <a:pPr>
              <a:lnSpc>
                <a:spcPts val="3244"/>
              </a:lnSpc>
              <a:spcBef>
                <a:spcPct val="0"/>
              </a:spcBef>
            </a:pPr>
            <a:r>
              <a:rPr lang="en-US" sz="2066">
                <a:solidFill>
                  <a:srgbClr val="FFFFFF"/>
                </a:solidFill>
                <a:latin typeface="DM Sans Bold"/>
              </a:rPr>
              <a:t>• Supports multi sleep modes, deep sleep current as low as 6mA</a:t>
            </a:r>
          </a:p>
          <a:p>
            <a:pPr>
              <a:lnSpc>
                <a:spcPts val="3244"/>
              </a:lnSpc>
              <a:spcBef>
                <a:spcPct val="0"/>
              </a:spcBef>
            </a:pPr>
            <a:r>
              <a:rPr lang="en-US" sz="2066">
                <a:solidFill>
                  <a:srgbClr val="FFFFFF"/>
                </a:solidFill>
                <a:latin typeface="DM Sans Bold"/>
              </a:rPr>
              <a:t>• Control interface is accessible via pin-header, easy to be</a:t>
            </a:r>
          </a:p>
          <a:p>
            <a:pPr>
              <a:lnSpc>
                <a:spcPts val="3244"/>
              </a:lnSpc>
              <a:spcBef>
                <a:spcPct val="0"/>
              </a:spcBef>
            </a:pPr>
            <a:r>
              <a:rPr lang="en-US" sz="2066">
                <a:solidFill>
                  <a:srgbClr val="FFFFFF"/>
                </a:solidFill>
                <a:latin typeface="DM Sans Bold"/>
              </a:rPr>
              <a:t>integrated and embedded into user product</a:t>
            </a:r>
          </a:p>
        </p:txBody>
      </p:sp>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7859" y="3027788"/>
            <a:ext cx="489617" cy="465581"/>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1967" y="5792824"/>
            <a:ext cx="489617" cy="465581"/>
          </a:xfrm>
          <a:prstGeom prst="rect">
            <a:avLst/>
          </a:prstGeom>
        </p:spPr>
      </p:pic>
      <p:pic>
        <p:nvPicPr>
          <p:cNvPr id="9" name="Picture 9"/>
          <p:cNvPicPr>
            <a:picLocks noChangeAspect="1"/>
          </p:cNvPicPr>
          <p:nvPr/>
        </p:nvPicPr>
        <p:blipFill>
          <a:blip r:embed="rId5">
            <a:alphaModFix amt="42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2542121">
            <a:off x="8365296" y="-2363954"/>
            <a:ext cx="4190985" cy="3965720"/>
          </a:xfrm>
          <a:prstGeom prst="rect">
            <a:avLst/>
          </a:prstGeom>
        </p:spPr>
      </p:pic>
      <p:pic>
        <p:nvPicPr>
          <p:cNvPr id="10" name="Picture 10"/>
          <p:cNvPicPr>
            <a:picLocks noChangeAspect="1"/>
          </p:cNvPicPr>
          <p:nvPr/>
        </p:nvPicPr>
        <p:blipFill>
          <a:blip r:embed="rId7" cstate="print">
            <a:alphaModFix amt="26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0800000" flipH="1">
            <a:off x="-1206595" y="-1545954"/>
            <a:ext cx="4806532" cy="4806532"/>
          </a:xfrm>
          <a:prstGeom prst="rect">
            <a:avLst/>
          </a:prstGeom>
        </p:spPr>
      </p:pic>
      <p:grpSp>
        <p:nvGrpSpPr>
          <p:cNvPr id="11" name="Group 11"/>
          <p:cNvGrpSpPr/>
          <p:nvPr/>
        </p:nvGrpSpPr>
        <p:grpSpPr>
          <a:xfrm>
            <a:off x="9468446" y="6271617"/>
            <a:ext cx="8438042" cy="3062781"/>
            <a:chOff x="0" y="-313552"/>
            <a:chExt cx="11250723" cy="4083708"/>
          </a:xfrm>
        </p:grpSpPr>
        <p:sp>
          <p:nvSpPr>
            <p:cNvPr id="12" name="TextBox 12"/>
            <p:cNvSpPr txBox="1"/>
            <p:nvPr/>
          </p:nvSpPr>
          <p:spPr>
            <a:xfrm>
              <a:off x="0" y="825902"/>
              <a:ext cx="11250723" cy="2944254"/>
            </a:xfrm>
            <a:prstGeom prst="rect">
              <a:avLst/>
            </a:prstGeom>
          </p:spPr>
          <p:txBody>
            <a:bodyPr lIns="0" tIns="0" rIns="0" bIns="0" rtlCol="0" anchor="t">
              <a:spAutoFit/>
            </a:bodyPr>
            <a:lstStyle/>
            <a:p>
              <a:pPr>
                <a:lnSpc>
                  <a:spcPts val="2986"/>
                </a:lnSpc>
              </a:pPr>
              <a:r>
                <a:rPr lang="en-US" sz="1902">
                  <a:solidFill>
                    <a:srgbClr val="FFFFFF"/>
                  </a:solidFill>
                  <a:latin typeface="DM Sans Bold"/>
                </a:rPr>
                <a:t>The photos taken by the chip will be saved to memory so that we can access the data for the Alzheimers people by checking the photos that are frequently taken by them</a:t>
              </a:r>
            </a:p>
            <a:p>
              <a:pPr>
                <a:lnSpc>
                  <a:spcPts val="2986"/>
                </a:lnSpc>
              </a:pPr>
              <a:endParaRPr lang="en-US" sz="1902">
                <a:solidFill>
                  <a:srgbClr val="FFFFFF"/>
                </a:solidFill>
                <a:latin typeface="DM Sans Bold"/>
              </a:endParaRPr>
            </a:p>
            <a:p>
              <a:pPr algn="l">
                <a:lnSpc>
                  <a:spcPts val="2986"/>
                </a:lnSpc>
                <a:spcBef>
                  <a:spcPct val="0"/>
                </a:spcBef>
              </a:pPr>
              <a:r>
                <a:rPr lang="en-US" sz="1902">
                  <a:solidFill>
                    <a:srgbClr val="FFFFFF"/>
                  </a:solidFill>
                  <a:latin typeface="DM Sans Bold"/>
                </a:rPr>
                <a:t>So that we can use this data to help in providing the doctors with needed data to help them in providing new treatments for Alzheimer</a:t>
              </a:r>
            </a:p>
          </p:txBody>
        </p:sp>
        <p:sp>
          <p:nvSpPr>
            <p:cNvPr id="13" name="TextBox 13"/>
            <p:cNvSpPr txBox="1"/>
            <p:nvPr/>
          </p:nvSpPr>
          <p:spPr>
            <a:xfrm>
              <a:off x="0" y="-313552"/>
              <a:ext cx="9327356" cy="617039"/>
            </a:xfrm>
            <a:prstGeom prst="rect">
              <a:avLst/>
            </a:prstGeom>
          </p:spPr>
          <p:txBody>
            <a:bodyPr lIns="0" tIns="0" rIns="0" bIns="0" rtlCol="0" anchor="t">
              <a:spAutoFit/>
            </a:bodyPr>
            <a:lstStyle/>
            <a:p>
              <a:pPr algn="ctr">
                <a:lnSpc>
                  <a:spcPts val="4189"/>
                </a:lnSpc>
                <a:spcBef>
                  <a:spcPct val="0"/>
                </a:spcBef>
              </a:pPr>
              <a:r>
                <a:rPr lang="en-US" sz="2668" dirty="0">
                  <a:solidFill>
                    <a:srgbClr val="FCBF01"/>
                  </a:solidFill>
                  <a:latin typeface="DM Sans Bold"/>
                </a:rPr>
                <a:t>microSD card  (importance in our product)</a:t>
              </a:r>
            </a:p>
          </p:txBody>
        </p:sp>
      </p:grpSp>
      <p:pic>
        <p:nvPicPr>
          <p:cNvPr id="14" name="Picture 1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899192" y="6501606"/>
            <a:ext cx="489617" cy="4655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sp>
        <p:nvSpPr>
          <p:cNvPr id="10" name="TextBox 10"/>
          <p:cNvSpPr txBox="1"/>
          <p:nvPr/>
        </p:nvSpPr>
        <p:spPr>
          <a:xfrm>
            <a:off x="5727534" y="9030701"/>
            <a:ext cx="2384853" cy="759259"/>
          </a:xfrm>
          <a:prstGeom prst="rect">
            <a:avLst/>
          </a:prstGeom>
        </p:spPr>
        <p:txBody>
          <a:bodyPr lIns="0" tIns="0" rIns="0" bIns="0" rtlCol="0" anchor="t">
            <a:spAutoFit/>
          </a:bodyPr>
          <a:lstStyle/>
          <a:p>
            <a:pPr algn="ctr">
              <a:lnSpc>
                <a:spcPts val="3071"/>
              </a:lnSpc>
            </a:pPr>
            <a:r>
              <a:rPr lang="en-US" sz="2047" b="1" dirty="0">
                <a:solidFill>
                  <a:srgbClr val="FFFFFF"/>
                </a:solidFill>
                <a:latin typeface="League Spartan Bold"/>
              </a:rPr>
              <a:t>Login Page</a:t>
            </a:r>
          </a:p>
          <a:p>
            <a:pPr marL="0" lvl="0" indent="0" algn="ctr">
              <a:lnSpc>
                <a:spcPts val="3071"/>
              </a:lnSpc>
              <a:spcBef>
                <a:spcPct val="0"/>
              </a:spcBef>
            </a:pPr>
            <a:endParaRPr lang="en-US" sz="2047" b="1" dirty="0">
              <a:solidFill>
                <a:srgbClr val="FFFFFF"/>
              </a:solidFill>
              <a:latin typeface="League Spartan Bold"/>
            </a:endParaRPr>
          </a:p>
        </p:txBody>
      </p:sp>
      <p:sp>
        <p:nvSpPr>
          <p:cNvPr id="11" name="TextBox 11"/>
          <p:cNvSpPr txBox="1"/>
          <p:nvPr/>
        </p:nvSpPr>
        <p:spPr>
          <a:xfrm>
            <a:off x="8941948" y="9703573"/>
            <a:ext cx="2387476" cy="760031"/>
          </a:xfrm>
          <a:prstGeom prst="rect">
            <a:avLst/>
          </a:prstGeom>
        </p:spPr>
        <p:txBody>
          <a:bodyPr lIns="0" tIns="0" rIns="0" bIns="0" rtlCol="0" anchor="t">
            <a:spAutoFit/>
          </a:bodyPr>
          <a:lstStyle/>
          <a:p>
            <a:pPr algn="ctr">
              <a:lnSpc>
                <a:spcPts val="3074"/>
              </a:lnSpc>
            </a:pPr>
            <a:r>
              <a:rPr lang="en-US" sz="2049" b="1" dirty="0">
                <a:solidFill>
                  <a:srgbClr val="FFFFFF"/>
                </a:solidFill>
                <a:latin typeface="League Spartan Bold"/>
              </a:rPr>
              <a:t>Sign Up</a:t>
            </a:r>
          </a:p>
          <a:p>
            <a:pPr marL="0" lvl="0" indent="0" algn="ctr">
              <a:lnSpc>
                <a:spcPts val="3074"/>
              </a:lnSpc>
              <a:spcBef>
                <a:spcPct val="0"/>
              </a:spcBef>
            </a:pPr>
            <a:endParaRPr lang="en-US" sz="2049" b="1" dirty="0">
              <a:solidFill>
                <a:srgbClr val="FFFFFF"/>
              </a:solidFill>
              <a:latin typeface="League Spartan Bold"/>
            </a:endParaRPr>
          </a:p>
        </p:txBody>
      </p:sp>
      <p:sp>
        <p:nvSpPr>
          <p:cNvPr id="12" name="TextBox 12"/>
          <p:cNvSpPr txBox="1"/>
          <p:nvPr/>
        </p:nvSpPr>
        <p:spPr>
          <a:xfrm>
            <a:off x="11329424" y="8776376"/>
            <a:ext cx="3123753" cy="481924"/>
          </a:xfrm>
          <a:prstGeom prst="rect">
            <a:avLst/>
          </a:prstGeom>
        </p:spPr>
        <p:txBody>
          <a:bodyPr lIns="0" tIns="0" rIns="0" bIns="0" rtlCol="0" anchor="t">
            <a:spAutoFit/>
          </a:bodyPr>
          <a:lstStyle/>
          <a:p>
            <a:pPr marL="0" lvl="0" indent="0" algn="ctr">
              <a:lnSpc>
                <a:spcPts val="4022"/>
              </a:lnSpc>
              <a:spcBef>
                <a:spcPct val="0"/>
              </a:spcBef>
            </a:pPr>
            <a:r>
              <a:rPr lang="en-US" sz="2681" b="1">
                <a:solidFill>
                  <a:srgbClr val="FFFFFF"/>
                </a:solidFill>
                <a:latin typeface="League Spartan Bold"/>
              </a:rPr>
              <a:t>Home</a:t>
            </a:r>
            <a:endParaRPr lang="en-US" sz="2681" b="1" dirty="0">
              <a:solidFill>
                <a:srgbClr val="FFFFFF"/>
              </a:solidFill>
              <a:latin typeface="League Spartan Bold"/>
            </a:endParaRPr>
          </a:p>
        </p:txBody>
      </p:sp>
      <p:sp>
        <p:nvSpPr>
          <p:cNvPr id="13" name="TextBox 13"/>
          <p:cNvSpPr txBox="1"/>
          <p:nvPr/>
        </p:nvSpPr>
        <p:spPr>
          <a:xfrm>
            <a:off x="15011400" y="9358563"/>
            <a:ext cx="2288167" cy="1105041"/>
          </a:xfrm>
          <a:prstGeom prst="rect">
            <a:avLst/>
          </a:prstGeom>
        </p:spPr>
        <p:txBody>
          <a:bodyPr lIns="0" tIns="0" rIns="0" bIns="0" rtlCol="0" anchor="t">
            <a:spAutoFit/>
          </a:bodyPr>
          <a:lstStyle/>
          <a:p>
            <a:pPr algn="ctr">
              <a:lnSpc>
                <a:spcPts val="2946"/>
              </a:lnSpc>
            </a:pPr>
            <a:r>
              <a:rPr lang="en-US" sz="1964" b="1" dirty="0">
                <a:solidFill>
                  <a:srgbClr val="FFFFFF"/>
                </a:solidFill>
                <a:latin typeface="League Spartan Bold"/>
              </a:rPr>
              <a:t>Visually Impaired Menu</a:t>
            </a:r>
          </a:p>
          <a:p>
            <a:pPr marL="0" lvl="0" indent="0" algn="ctr">
              <a:lnSpc>
                <a:spcPts val="2946"/>
              </a:lnSpc>
              <a:spcBef>
                <a:spcPct val="0"/>
              </a:spcBef>
            </a:pPr>
            <a:endParaRPr lang="en-US" sz="1964" b="1" dirty="0">
              <a:solidFill>
                <a:srgbClr val="FFFFFF"/>
              </a:solidFill>
              <a:latin typeface="League Spartan Bold"/>
            </a:endParaRPr>
          </a:p>
        </p:txBody>
      </p:sp>
      <p:grpSp>
        <p:nvGrpSpPr>
          <p:cNvPr id="14" name="Group 14"/>
          <p:cNvGrpSpPr/>
          <p:nvPr/>
        </p:nvGrpSpPr>
        <p:grpSpPr>
          <a:xfrm>
            <a:off x="385349" y="-333961"/>
            <a:ext cx="7727038" cy="1856504"/>
            <a:chOff x="0" y="0"/>
            <a:chExt cx="10302717" cy="2475338"/>
          </a:xfrm>
        </p:grpSpPr>
        <p:sp>
          <p:nvSpPr>
            <p:cNvPr id="15" name="TextBox 15"/>
            <p:cNvSpPr txBox="1"/>
            <p:nvPr/>
          </p:nvSpPr>
          <p:spPr>
            <a:xfrm>
              <a:off x="0" y="1303439"/>
              <a:ext cx="9702233" cy="1171899"/>
            </a:xfrm>
            <a:prstGeom prst="rect">
              <a:avLst/>
            </a:prstGeom>
          </p:spPr>
          <p:txBody>
            <a:bodyPr lIns="0" tIns="0" rIns="0" bIns="0" rtlCol="0" anchor="t">
              <a:spAutoFit/>
            </a:bodyPr>
            <a:lstStyle/>
            <a:p>
              <a:pPr>
                <a:lnSpc>
                  <a:spcPts val="6384"/>
                </a:lnSpc>
              </a:pPr>
              <a:r>
                <a:rPr lang="en-US" sz="6384" dirty="0">
                  <a:solidFill>
                    <a:srgbClr val="FFFFFF"/>
                  </a:solidFill>
                  <a:latin typeface="Open Sauce SemiBold Bold"/>
                </a:rPr>
                <a:t>IMPEMLENTAION</a:t>
              </a:r>
            </a:p>
          </p:txBody>
        </p:sp>
        <p:sp>
          <p:nvSpPr>
            <p:cNvPr id="16" name="TextBox 16"/>
            <p:cNvSpPr txBox="1"/>
            <p:nvPr/>
          </p:nvSpPr>
          <p:spPr>
            <a:xfrm>
              <a:off x="0" y="76200"/>
              <a:ext cx="10302717" cy="1075644"/>
            </a:xfrm>
            <a:prstGeom prst="rect">
              <a:avLst/>
            </a:prstGeom>
          </p:spPr>
          <p:txBody>
            <a:bodyPr lIns="0" tIns="0" rIns="0" bIns="0" rtlCol="0" anchor="t">
              <a:spAutoFit/>
            </a:bodyPr>
            <a:lstStyle/>
            <a:p>
              <a:pPr>
                <a:lnSpc>
                  <a:spcPts val="6074"/>
                </a:lnSpc>
              </a:pPr>
              <a:endParaRPr/>
            </a:p>
          </p:txBody>
        </p:sp>
      </p:grpSp>
      <p:pic>
        <p:nvPicPr>
          <p:cNvPr id="17" name="Picture 17"/>
          <p:cNvPicPr>
            <a:picLocks noChangeAspect="1"/>
          </p:cNvPicPr>
          <p:nvPr/>
        </p:nvPicPr>
        <p:blipFill>
          <a:blip r:embed="rId2" cstate="print">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17294" y="3071089"/>
            <a:ext cx="6367816" cy="6367816"/>
          </a:xfrm>
          <a:prstGeom prst="rect">
            <a:avLst/>
          </a:prstGeom>
        </p:spPr>
      </p:pic>
      <p:pic>
        <p:nvPicPr>
          <p:cNvPr id="19" name="Picture 18">
            <a:extLst>
              <a:ext uri="{FF2B5EF4-FFF2-40B4-BE49-F238E27FC236}">
                <a16:creationId xmlns:a16="http://schemas.microsoft.com/office/drawing/2014/main" id="{7A03E8CE-D082-23DB-0A79-E68D400566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9898" y="2660147"/>
            <a:ext cx="3158344" cy="5806440"/>
          </a:xfrm>
          <a:prstGeom prst="rect">
            <a:avLst/>
          </a:prstGeom>
        </p:spPr>
      </p:pic>
      <p:pic>
        <p:nvPicPr>
          <p:cNvPr id="21" name="Picture 20">
            <a:extLst>
              <a:ext uri="{FF2B5EF4-FFF2-40B4-BE49-F238E27FC236}">
                <a16:creationId xmlns:a16="http://schemas.microsoft.com/office/drawing/2014/main" id="{FC4E2A0C-BC3A-2DE9-F826-20D9FE7EDC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35628" y="3257963"/>
            <a:ext cx="3158344" cy="6152367"/>
          </a:xfrm>
          <a:prstGeom prst="rect">
            <a:avLst/>
          </a:prstGeom>
        </p:spPr>
      </p:pic>
      <p:pic>
        <p:nvPicPr>
          <p:cNvPr id="23" name="Picture 22">
            <a:extLst>
              <a:ext uri="{FF2B5EF4-FFF2-40B4-BE49-F238E27FC236}">
                <a16:creationId xmlns:a16="http://schemas.microsoft.com/office/drawing/2014/main" id="{6639EFA0-C265-CB9F-3059-622FF05ABC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313960" y="2660147"/>
            <a:ext cx="3154680" cy="6145230"/>
          </a:xfrm>
          <a:prstGeom prst="rect">
            <a:avLst/>
          </a:prstGeom>
        </p:spPr>
      </p:pic>
      <p:sp>
        <p:nvSpPr>
          <p:cNvPr id="20" name="TextBox 19">
            <a:extLst>
              <a:ext uri="{FF2B5EF4-FFF2-40B4-BE49-F238E27FC236}">
                <a16:creationId xmlns:a16="http://schemas.microsoft.com/office/drawing/2014/main" id="{E7A1F30E-CA8B-7A8B-2E30-45C3AD924523}"/>
              </a:ext>
            </a:extLst>
          </p:cNvPr>
          <p:cNvSpPr txBox="1"/>
          <p:nvPr/>
        </p:nvSpPr>
        <p:spPr>
          <a:xfrm>
            <a:off x="7927839" y="311704"/>
            <a:ext cx="9651206" cy="2049535"/>
          </a:xfrm>
          <a:prstGeom prst="rect">
            <a:avLst/>
          </a:prstGeom>
          <a:noFill/>
        </p:spPr>
        <p:txBody>
          <a:bodyPr wrap="square">
            <a:spAutoFit/>
          </a:bodyPr>
          <a:lstStyle/>
          <a:p>
            <a:pPr algn="ctr">
              <a:lnSpc>
                <a:spcPts val="7902"/>
              </a:lnSpc>
              <a:spcBef>
                <a:spcPct val="0"/>
              </a:spcBef>
            </a:pPr>
            <a:r>
              <a:rPr lang="en-US" sz="5030" dirty="0">
                <a:solidFill>
                  <a:srgbClr val="FCBF01"/>
                </a:solidFill>
                <a:latin typeface="DM Sans Bold"/>
              </a:rPr>
              <a:t>Visually</a:t>
            </a:r>
          </a:p>
          <a:p>
            <a:pPr algn="ctr">
              <a:lnSpc>
                <a:spcPts val="7902"/>
              </a:lnSpc>
              <a:spcBef>
                <a:spcPct val="0"/>
              </a:spcBef>
            </a:pPr>
            <a:r>
              <a:rPr lang="en-US" sz="5030" dirty="0">
                <a:solidFill>
                  <a:srgbClr val="FCBF01"/>
                </a:solidFill>
                <a:latin typeface="DM Sans Bold"/>
              </a:rPr>
              <a:t>Impaired</a:t>
            </a:r>
          </a:p>
        </p:txBody>
      </p:sp>
      <p:pic>
        <p:nvPicPr>
          <p:cNvPr id="7" name="Picture 6">
            <a:extLst>
              <a:ext uri="{FF2B5EF4-FFF2-40B4-BE49-F238E27FC236}">
                <a16:creationId xmlns:a16="http://schemas.microsoft.com/office/drawing/2014/main" id="{3C63D47B-076A-6BB2-F6AA-AA680963BE4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679078" y="3257963"/>
            <a:ext cx="3159137" cy="61539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1000"/>
                                        <p:tgtEl>
                                          <p:spTgt spid="7"/>
                                        </p:tgtEl>
                                      </p:cBhvr>
                                    </p:animEffect>
                                    <p:anim calcmode="lin" valueType="num">
                                      <p:cBhvr>
                                        <p:cTn id="59" dur="1000" fill="hold"/>
                                        <p:tgtEl>
                                          <p:spTgt spid="7"/>
                                        </p:tgtEl>
                                        <p:attrNameLst>
                                          <p:attrName>ppt_x</p:attrName>
                                        </p:attrNameLst>
                                      </p:cBhvr>
                                      <p:tavLst>
                                        <p:tav tm="0">
                                          <p:val>
                                            <p:strVal val="#ppt_x"/>
                                          </p:val>
                                        </p:tav>
                                        <p:tav tm="100000">
                                          <p:val>
                                            <p:strVal val="#ppt_x"/>
                                          </p:val>
                                        </p:tav>
                                      </p:tavLst>
                                    </p:anim>
                                    <p:anim calcmode="lin" valueType="num">
                                      <p:cBhvr>
                                        <p:cTn id="6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pic>
        <p:nvPicPr>
          <p:cNvPr id="10" name="Picture 10"/>
          <p:cNvPicPr>
            <a:picLocks noChangeAspect="1"/>
          </p:cNvPicPr>
          <p:nvPr/>
        </p:nvPicPr>
        <p:blipFill>
          <a:blip r:embed="rId2" cstate="print">
            <a:alphaModFix amt="65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881416" y="3429000"/>
            <a:ext cx="6367816" cy="6367816"/>
          </a:xfrm>
          <a:prstGeom prst="rect">
            <a:avLst/>
          </a:prstGeom>
        </p:spPr>
      </p:pic>
      <p:grpSp>
        <p:nvGrpSpPr>
          <p:cNvPr id="11" name="Group 11"/>
          <p:cNvGrpSpPr/>
          <p:nvPr/>
        </p:nvGrpSpPr>
        <p:grpSpPr>
          <a:xfrm>
            <a:off x="349380" y="-208070"/>
            <a:ext cx="7727038" cy="1856504"/>
            <a:chOff x="0" y="0"/>
            <a:chExt cx="10302717" cy="2475338"/>
          </a:xfrm>
        </p:grpSpPr>
        <p:sp>
          <p:nvSpPr>
            <p:cNvPr id="12" name="TextBox 12"/>
            <p:cNvSpPr txBox="1"/>
            <p:nvPr/>
          </p:nvSpPr>
          <p:spPr>
            <a:xfrm>
              <a:off x="0" y="1303439"/>
              <a:ext cx="9702233" cy="1171899"/>
            </a:xfrm>
            <a:prstGeom prst="rect">
              <a:avLst/>
            </a:prstGeom>
          </p:spPr>
          <p:txBody>
            <a:bodyPr lIns="0" tIns="0" rIns="0" bIns="0" rtlCol="0" anchor="t">
              <a:spAutoFit/>
            </a:bodyPr>
            <a:lstStyle/>
            <a:p>
              <a:pPr>
                <a:lnSpc>
                  <a:spcPts val="6384"/>
                </a:lnSpc>
              </a:pPr>
              <a:r>
                <a:rPr lang="en-US" sz="6384" dirty="0">
                  <a:solidFill>
                    <a:srgbClr val="FFFFFF"/>
                  </a:solidFill>
                  <a:latin typeface="Open Sauce SemiBold Bold"/>
                </a:rPr>
                <a:t>IMPEMLENTAION</a:t>
              </a:r>
            </a:p>
          </p:txBody>
        </p:sp>
        <p:sp>
          <p:nvSpPr>
            <p:cNvPr id="13" name="TextBox 13"/>
            <p:cNvSpPr txBox="1"/>
            <p:nvPr/>
          </p:nvSpPr>
          <p:spPr>
            <a:xfrm>
              <a:off x="0" y="76200"/>
              <a:ext cx="10302717" cy="1075644"/>
            </a:xfrm>
            <a:prstGeom prst="rect">
              <a:avLst/>
            </a:prstGeom>
          </p:spPr>
          <p:txBody>
            <a:bodyPr lIns="0" tIns="0" rIns="0" bIns="0" rtlCol="0" anchor="t">
              <a:spAutoFit/>
            </a:bodyPr>
            <a:lstStyle/>
            <a:p>
              <a:pPr>
                <a:lnSpc>
                  <a:spcPts val="6074"/>
                </a:lnSpc>
              </a:pPr>
              <a:endParaRPr/>
            </a:p>
          </p:txBody>
        </p:sp>
      </p:grpSp>
      <p:sp>
        <p:nvSpPr>
          <p:cNvPr id="14" name="TextBox 14"/>
          <p:cNvSpPr txBox="1"/>
          <p:nvPr/>
        </p:nvSpPr>
        <p:spPr>
          <a:xfrm>
            <a:off x="10109120" y="298413"/>
            <a:ext cx="5328567" cy="942194"/>
          </a:xfrm>
          <a:prstGeom prst="rect">
            <a:avLst/>
          </a:prstGeom>
        </p:spPr>
        <p:txBody>
          <a:bodyPr lIns="0" tIns="0" rIns="0" bIns="0" rtlCol="0" anchor="t">
            <a:spAutoFit/>
          </a:bodyPr>
          <a:lstStyle/>
          <a:p>
            <a:pPr algn="ctr">
              <a:lnSpc>
                <a:spcPts val="7902"/>
              </a:lnSpc>
              <a:spcBef>
                <a:spcPct val="0"/>
              </a:spcBef>
            </a:pPr>
            <a:r>
              <a:rPr lang="en-US" sz="5033" dirty="0">
                <a:solidFill>
                  <a:srgbClr val="FCBF01"/>
                </a:solidFill>
                <a:latin typeface="DM Sans Bold"/>
              </a:rPr>
              <a:t>Face Recognition</a:t>
            </a:r>
          </a:p>
        </p:txBody>
      </p:sp>
      <p:pic>
        <p:nvPicPr>
          <p:cNvPr id="16" name="Picture 15">
            <a:extLst>
              <a:ext uri="{FF2B5EF4-FFF2-40B4-BE49-F238E27FC236}">
                <a16:creationId xmlns:a16="http://schemas.microsoft.com/office/drawing/2014/main" id="{D59A70A0-1BBE-E72D-2132-F53B8AAF8B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5459" y="4142232"/>
            <a:ext cx="3197095" cy="6145229"/>
          </a:xfrm>
          <a:prstGeom prst="rect">
            <a:avLst/>
          </a:prstGeom>
        </p:spPr>
      </p:pic>
      <p:pic>
        <p:nvPicPr>
          <p:cNvPr id="19" name="Picture 18">
            <a:extLst>
              <a:ext uri="{FF2B5EF4-FFF2-40B4-BE49-F238E27FC236}">
                <a16:creationId xmlns:a16="http://schemas.microsoft.com/office/drawing/2014/main" id="{59E94421-5A93-F5A8-A9FF-1121C1747A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85793" y="3620772"/>
            <a:ext cx="3154443" cy="6144768"/>
          </a:xfrm>
          <a:prstGeom prst="rect">
            <a:avLst/>
          </a:prstGeom>
        </p:spPr>
      </p:pic>
      <p:pic>
        <p:nvPicPr>
          <p:cNvPr id="23" name="Picture 22">
            <a:extLst>
              <a:ext uri="{FF2B5EF4-FFF2-40B4-BE49-F238E27FC236}">
                <a16:creationId xmlns:a16="http://schemas.microsoft.com/office/drawing/2014/main" id="{136D1C99-7A8F-9768-18A3-B6BE72228C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62711" y="4135977"/>
            <a:ext cx="3154443" cy="6144768"/>
          </a:xfrm>
          <a:prstGeom prst="rect">
            <a:avLst/>
          </a:prstGeom>
        </p:spPr>
      </p:pic>
      <p:pic>
        <p:nvPicPr>
          <p:cNvPr id="27" name="Picture 26">
            <a:extLst>
              <a:ext uri="{FF2B5EF4-FFF2-40B4-BE49-F238E27FC236}">
                <a16:creationId xmlns:a16="http://schemas.microsoft.com/office/drawing/2014/main" id="{CBAA7591-B99C-2912-04A3-1CC5EFCD77C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239629" y="3620772"/>
            <a:ext cx="3154443" cy="61447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500" fill="hold"/>
                                        <p:tgtEl>
                                          <p:spTgt spid="27"/>
                                        </p:tgtEl>
                                        <p:attrNameLst>
                                          <p:attrName>ppt_x</p:attrName>
                                        </p:attrNameLst>
                                      </p:cBhvr>
                                      <p:tavLst>
                                        <p:tav tm="0">
                                          <p:val>
                                            <p:strVal val="#ppt_x"/>
                                          </p:val>
                                        </p:tav>
                                        <p:tav tm="100000">
                                          <p:val>
                                            <p:strVal val="#ppt_x"/>
                                          </p:val>
                                        </p:tav>
                                      </p:tavLst>
                                    </p:anim>
                                    <p:anim calcmode="lin" valueType="num">
                                      <p:cBhvr additive="base">
                                        <p:cTn id="4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grpSp>
        <p:nvGrpSpPr>
          <p:cNvPr id="2" name="Group 2"/>
          <p:cNvGrpSpPr/>
          <p:nvPr/>
        </p:nvGrpSpPr>
        <p:grpSpPr>
          <a:xfrm>
            <a:off x="12285314" y="2032992"/>
            <a:ext cx="6002686" cy="5447621"/>
            <a:chOff x="0" y="0"/>
            <a:chExt cx="8003582" cy="7263494"/>
          </a:xfrm>
        </p:grpSpPr>
        <p:grpSp>
          <p:nvGrpSpPr>
            <p:cNvPr id="3" name="Group 3"/>
            <p:cNvGrpSpPr/>
            <p:nvPr/>
          </p:nvGrpSpPr>
          <p:grpSpPr>
            <a:xfrm>
              <a:off x="2006671" y="1694146"/>
              <a:ext cx="3990240" cy="2236251"/>
              <a:chOff x="0" y="0"/>
              <a:chExt cx="926960" cy="519496"/>
            </a:xfrm>
          </p:grpSpPr>
          <p:sp>
            <p:nvSpPr>
              <p:cNvPr id="4" name="Freeform 4"/>
              <p:cNvSpPr/>
              <p:nvPr/>
            </p:nvSpPr>
            <p:spPr>
              <a:xfrm>
                <a:off x="203200" y="-416"/>
                <a:ext cx="520560" cy="520329"/>
              </a:xfrm>
              <a:custGeom>
                <a:avLst/>
                <a:gdLst/>
                <a:ahLst/>
                <a:cxnLst/>
                <a:rect l="l" t="t" r="r" b="b"/>
                <a:pathLst>
                  <a:path w="520560" h="520329">
                    <a:moveTo>
                      <a:pt x="520560" y="416"/>
                    </a:moveTo>
                    <a:cubicBezTo>
                      <a:pt x="427484" y="0"/>
                      <a:pt x="341300" y="49416"/>
                      <a:pt x="294641" y="129954"/>
                    </a:cubicBezTo>
                    <a:cubicBezTo>
                      <a:pt x="247983" y="210491"/>
                      <a:pt x="247983" y="309837"/>
                      <a:pt x="294641" y="390375"/>
                    </a:cubicBezTo>
                    <a:cubicBezTo>
                      <a:pt x="341300" y="470912"/>
                      <a:pt x="427484" y="520329"/>
                      <a:pt x="520560" y="519912"/>
                    </a:cubicBezTo>
                    <a:lnTo>
                      <a:pt x="0" y="519912"/>
                    </a:lnTo>
                    <a:cubicBezTo>
                      <a:pt x="93076" y="520329"/>
                      <a:pt x="179260" y="470912"/>
                      <a:pt x="225919" y="390375"/>
                    </a:cubicBezTo>
                    <a:cubicBezTo>
                      <a:pt x="272577" y="309837"/>
                      <a:pt x="272577" y="210491"/>
                      <a:pt x="225919" y="129954"/>
                    </a:cubicBezTo>
                    <a:cubicBezTo>
                      <a:pt x="179260" y="49416"/>
                      <a:pt x="93076" y="0"/>
                      <a:pt x="0" y="416"/>
                    </a:cubicBezTo>
                    <a:close/>
                  </a:path>
                </a:pathLst>
              </a:custGeom>
              <a:solidFill>
                <a:srgbClr val="FDFDFD"/>
              </a:solidFill>
            </p:spPr>
          </p:sp>
          <p:sp>
            <p:nvSpPr>
              <p:cNvPr id="5" name="TextBox 5"/>
              <p:cNvSpPr txBox="1"/>
              <p:nvPr/>
            </p:nvSpPr>
            <p:spPr>
              <a:xfrm>
                <a:off x="0" y="-123825"/>
                <a:ext cx="812800" cy="530225"/>
              </a:xfrm>
              <a:prstGeom prst="rect">
                <a:avLst/>
              </a:prstGeom>
            </p:spPr>
            <p:txBody>
              <a:bodyPr lIns="50800" tIns="50800" rIns="50800" bIns="50800" rtlCol="0" anchor="ctr"/>
              <a:lstStyle/>
              <a:p>
                <a:pPr algn="ctr">
                  <a:lnSpc>
                    <a:spcPts val="5723"/>
                  </a:lnSpc>
                </a:pPr>
                <a:endParaRPr/>
              </a:p>
            </p:txBody>
          </p:sp>
        </p:grpSp>
        <p:grpSp>
          <p:nvGrpSpPr>
            <p:cNvPr id="6" name="Group 6"/>
            <p:cNvGrpSpPr>
              <a:grpSpLocks noChangeAspect="1"/>
            </p:cNvGrpSpPr>
            <p:nvPr/>
          </p:nvGrpSpPr>
          <p:grpSpPr>
            <a:xfrm>
              <a:off x="946087" y="0"/>
              <a:ext cx="6111407" cy="6111383"/>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409" r="-25409"/>
                </a:stretch>
              </a:blipFill>
            </p:spPr>
          </p:sp>
        </p:grpSp>
        <p:sp>
          <p:nvSpPr>
            <p:cNvPr id="8" name="TextBox 8"/>
            <p:cNvSpPr txBox="1"/>
            <p:nvPr/>
          </p:nvSpPr>
          <p:spPr>
            <a:xfrm>
              <a:off x="0" y="6466845"/>
              <a:ext cx="8003582" cy="796649"/>
            </a:xfrm>
            <a:prstGeom prst="rect">
              <a:avLst/>
            </a:prstGeom>
          </p:spPr>
          <p:txBody>
            <a:bodyPr lIns="0" tIns="0" rIns="0" bIns="0" rtlCol="0" anchor="t">
              <a:spAutoFit/>
            </a:bodyPr>
            <a:lstStyle/>
            <a:p>
              <a:pPr marL="0" lvl="0" indent="0" algn="ctr">
                <a:lnSpc>
                  <a:spcPts val="4973"/>
                </a:lnSpc>
                <a:spcBef>
                  <a:spcPct val="0"/>
                </a:spcBef>
              </a:pPr>
              <a:r>
                <a:rPr lang="en-US" sz="3825">
                  <a:solidFill>
                    <a:srgbClr val="EFECE7"/>
                  </a:solidFill>
                  <a:latin typeface="Open Sauce SemiBold Bold"/>
                </a:rPr>
                <a:t>Arduino</a:t>
              </a:r>
            </a:p>
          </p:txBody>
        </p:sp>
      </p:grpSp>
      <p:pic>
        <p:nvPicPr>
          <p:cNvPr id="9" name="Picture 9"/>
          <p:cNvPicPr>
            <a:picLocks noChangeAspect="1"/>
          </p:cNvPicPr>
          <p:nvPr/>
        </p:nvPicPr>
        <p:blipFill>
          <a:blip r:embed="rId3">
            <a:alphaModFix amt="43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760322" y="-1839271"/>
            <a:ext cx="7010595" cy="5735941"/>
          </a:xfrm>
          <a:prstGeom prst="rect">
            <a:avLst/>
          </a:prstGeom>
        </p:spPr>
      </p:pic>
      <p:sp>
        <p:nvSpPr>
          <p:cNvPr id="10" name="TextBox 10"/>
          <p:cNvSpPr txBox="1"/>
          <p:nvPr/>
        </p:nvSpPr>
        <p:spPr>
          <a:xfrm>
            <a:off x="4106388" y="1019175"/>
            <a:ext cx="10318463" cy="1228725"/>
          </a:xfrm>
          <a:prstGeom prst="rect">
            <a:avLst/>
          </a:prstGeom>
        </p:spPr>
        <p:txBody>
          <a:bodyPr lIns="0" tIns="0" rIns="0" bIns="0" rtlCol="0" anchor="t">
            <a:spAutoFit/>
          </a:bodyPr>
          <a:lstStyle/>
          <a:p>
            <a:pPr marL="0" lvl="0" indent="0" algn="ctr">
              <a:lnSpc>
                <a:spcPts val="9600"/>
              </a:lnSpc>
              <a:spcBef>
                <a:spcPct val="0"/>
              </a:spcBef>
            </a:pPr>
            <a:r>
              <a:rPr lang="en-US" sz="8000" dirty="0">
                <a:solidFill>
                  <a:srgbClr val="EFECE7"/>
                </a:solidFill>
                <a:latin typeface="DM Sans Bold"/>
              </a:rPr>
              <a:t>Tools</a:t>
            </a:r>
          </a:p>
        </p:txBody>
      </p:sp>
      <p:grpSp>
        <p:nvGrpSpPr>
          <p:cNvPr id="11" name="Group 11"/>
          <p:cNvGrpSpPr/>
          <p:nvPr/>
        </p:nvGrpSpPr>
        <p:grpSpPr>
          <a:xfrm>
            <a:off x="234616" y="1638300"/>
            <a:ext cx="4716403" cy="4534448"/>
            <a:chOff x="0" y="0"/>
            <a:chExt cx="6288537" cy="6045931"/>
          </a:xfrm>
        </p:grpSpPr>
        <p:grpSp>
          <p:nvGrpSpPr>
            <p:cNvPr id="12" name="Group 12"/>
            <p:cNvGrpSpPr>
              <a:grpSpLocks noChangeAspect="1"/>
            </p:cNvGrpSpPr>
            <p:nvPr/>
          </p:nvGrpSpPr>
          <p:grpSpPr>
            <a:xfrm>
              <a:off x="743355" y="0"/>
              <a:ext cx="4801827" cy="4801807"/>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1140" r="-31140"/>
                </a:stretch>
              </a:blipFill>
            </p:spPr>
          </p:sp>
        </p:grpSp>
        <p:sp>
          <p:nvSpPr>
            <p:cNvPr id="14" name="TextBox 14"/>
            <p:cNvSpPr txBox="1"/>
            <p:nvPr/>
          </p:nvSpPr>
          <p:spPr>
            <a:xfrm>
              <a:off x="0" y="5413868"/>
              <a:ext cx="6288537" cy="632063"/>
            </a:xfrm>
            <a:prstGeom prst="rect">
              <a:avLst/>
            </a:prstGeom>
          </p:spPr>
          <p:txBody>
            <a:bodyPr lIns="0" tIns="0" rIns="0" bIns="0" rtlCol="0" anchor="t">
              <a:spAutoFit/>
            </a:bodyPr>
            <a:lstStyle/>
            <a:p>
              <a:pPr marL="0" lvl="0" indent="0" algn="ctr">
                <a:lnSpc>
                  <a:spcPts val="3907"/>
                </a:lnSpc>
                <a:spcBef>
                  <a:spcPct val="0"/>
                </a:spcBef>
              </a:pPr>
              <a:r>
                <a:rPr lang="en-US" sz="3005">
                  <a:solidFill>
                    <a:srgbClr val="EFECE7"/>
                  </a:solidFill>
                  <a:latin typeface="Open Sauce SemiBold Bold"/>
                </a:rPr>
                <a:t>Google Colab</a:t>
              </a:r>
            </a:p>
          </p:txBody>
        </p:sp>
      </p:grpSp>
      <p:grpSp>
        <p:nvGrpSpPr>
          <p:cNvPr id="15" name="Group 15"/>
          <p:cNvGrpSpPr/>
          <p:nvPr/>
        </p:nvGrpSpPr>
        <p:grpSpPr>
          <a:xfrm>
            <a:off x="4408670" y="3334767"/>
            <a:ext cx="5064334" cy="4868956"/>
            <a:chOff x="0" y="0"/>
            <a:chExt cx="6752446" cy="6491942"/>
          </a:xfrm>
        </p:grpSpPr>
        <p:grpSp>
          <p:nvGrpSpPr>
            <p:cNvPr id="16" name="Group 16"/>
            <p:cNvGrpSpPr>
              <a:grpSpLocks noChangeAspect="1"/>
            </p:cNvGrpSpPr>
            <p:nvPr/>
          </p:nvGrpSpPr>
          <p:grpSpPr>
            <a:xfrm>
              <a:off x="798193" y="0"/>
              <a:ext cx="5156060" cy="5156039"/>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6155" b="-6155"/>
                </a:stretch>
              </a:blipFill>
            </p:spPr>
          </p:sp>
        </p:grpSp>
        <p:sp>
          <p:nvSpPr>
            <p:cNvPr id="18" name="TextBox 18"/>
            <p:cNvSpPr txBox="1"/>
            <p:nvPr/>
          </p:nvSpPr>
          <p:spPr>
            <a:xfrm>
              <a:off x="0" y="5815360"/>
              <a:ext cx="6752446" cy="676582"/>
            </a:xfrm>
            <a:prstGeom prst="rect">
              <a:avLst/>
            </a:prstGeom>
          </p:spPr>
          <p:txBody>
            <a:bodyPr lIns="0" tIns="0" rIns="0" bIns="0" rtlCol="0" anchor="t">
              <a:spAutoFit/>
            </a:bodyPr>
            <a:lstStyle/>
            <a:p>
              <a:pPr marL="0" lvl="0" indent="0" algn="ctr">
                <a:lnSpc>
                  <a:spcPts val="4195"/>
                </a:lnSpc>
                <a:spcBef>
                  <a:spcPct val="0"/>
                </a:spcBef>
              </a:pPr>
              <a:r>
                <a:rPr lang="en-US" sz="3227">
                  <a:solidFill>
                    <a:srgbClr val="EFECE7"/>
                  </a:solidFill>
                  <a:latin typeface="Open Sauce SemiBold Bold"/>
                </a:rPr>
                <a:t>Android Studio</a:t>
              </a:r>
            </a:p>
          </p:txBody>
        </p:sp>
      </p:grpSp>
      <p:grpSp>
        <p:nvGrpSpPr>
          <p:cNvPr id="19" name="Group 19"/>
          <p:cNvGrpSpPr/>
          <p:nvPr/>
        </p:nvGrpSpPr>
        <p:grpSpPr>
          <a:xfrm>
            <a:off x="8696034" y="5609050"/>
            <a:ext cx="4753426" cy="4570043"/>
            <a:chOff x="0" y="0"/>
            <a:chExt cx="6337901" cy="6093390"/>
          </a:xfrm>
        </p:grpSpPr>
        <p:grpSp>
          <p:nvGrpSpPr>
            <p:cNvPr id="20" name="Group 20"/>
            <p:cNvGrpSpPr>
              <a:grpSpLocks noChangeAspect="1"/>
            </p:cNvGrpSpPr>
            <p:nvPr/>
          </p:nvGrpSpPr>
          <p:grpSpPr>
            <a:xfrm>
              <a:off x="749190" y="0"/>
              <a:ext cx="4839520" cy="4839501"/>
              <a:chOff x="0" y="0"/>
              <a:chExt cx="6350000" cy="6349975"/>
            </a:xfrm>
          </p:grpSpPr>
          <p:sp>
            <p:nvSpPr>
              <p:cNvPr id="21" name="Freeform 2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a:stretch>
              </a:blipFill>
            </p:spPr>
          </p:sp>
        </p:grpSp>
        <p:sp>
          <p:nvSpPr>
            <p:cNvPr id="22" name="TextBox 22"/>
            <p:cNvSpPr txBox="1"/>
            <p:nvPr/>
          </p:nvSpPr>
          <p:spPr>
            <a:xfrm>
              <a:off x="0" y="5456590"/>
              <a:ext cx="6337901" cy="636800"/>
            </a:xfrm>
            <a:prstGeom prst="rect">
              <a:avLst/>
            </a:prstGeom>
          </p:spPr>
          <p:txBody>
            <a:bodyPr lIns="0" tIns="0" rIns="0" bIns="0" rtlCol="0" anchor="t">
              <a:spAutoFit/>
            </a:bodyPr>
            <a:lstStyle/>
            <a:p>
              <a:pPr marL="0" lvl="0" indent="0" algn="ctr">
                <a:lnSpc>
                  <a:spcPts val="3938"/>
                </a:lnSpc>
                <a:spcBef>
                  <a:spcPct val="0"/>
                </a:spcBef>
              </a:pPr>
              <a:r>
                <a:rPr lang="en-US" sz="3029">
                  <a:solidFill>
                    <a:srgbClr val="EFECE7"/>
                  </a:solidFill>
                  <a:latin typeface="Open Sauce SemiBold Bold"/>
                </a:rPr>
                <a:t>PyCharm</a:t>
              </a:r>
            </a:p>
          </p:txBody>
        </p:sp>
      </p:grpSp>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7769518">
            <a:off x="15297332" y="7619133"/>
            <a:ext cx="3508802" cy="4114800"/>
          </a:xfrm>
          <a:prstGeom prst="rect">
            <a:avLst/>
          </a:prstGeom>
        </p:spPr>
      </p:pic>
      <p:pic>
        <p:nvPicPr>
          <p:cNvPr id="24" name="Picture 2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284687">
            <a:off x="-725701" y="7576989"/>
            <a:ext cx="3508802" cy="4114800"/>
          </a:xfrm>
          <a:prstGeom prst="rect">
            <a:avLst/>
          </a:prstGeom>
        </p:spPr>
      </p:pic>
      <p:pic>
        <p:nvPicPr>
          <p:cNvPr id="25" name="Picture 2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2134579">
            <a:off x="-1519785" y="-1416689"/>
            <a:ext cx="3508802" cy="4114800"/>
          </a:xfrm>
          <a:prstGeom prst="rect">
            <a:avLst/>
          </a:prstGeom>
        </p:spPr>
      </p:pic>
      <p:pic>
        <p:nvPicPr>
          <p:cNvPr id="26" name="Picture 2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9294747">
            <a:off x="15711399" y="-1028700"/>
            <a:ext cx="3508802" cy="411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grpSp>
        <p:nvGrpSpPr>
          <p:cNvPr id="2" name="Group 2"/>
          <p:cNvGrpSpPr/>
          <p:nvPr/>
        </p:nvGrpSpPr>
        <p:grpSpPr>
          <a:xfrm rot="-3373148">
            <a:off x="-1196921" y="-580211"/>
            <a:ext cx="4305786" cy="2744129"/>
            <a:chOff x="0" y="0"/>
            <a:chExt cx="2354580" cy="1500602"/>
          </a:xfrm>
        </p:grpSpPr>
        <p:sp>
          <p:nvSpPr>
            <p:cNvPr id="3" name="Freeform 3"/>
            <p:cNvSpPr/>
            <p:nvPr/>
          </p:nvSpPr>
          <p:spPr>
            <a:xfrm>
              <a:off x="0" y="0"/>
              <a:ext cx="2353310" cy="1500602"/>
            </a:xfrm>
            <a:custGeom>
              <a:avLst/>
              <a:gdLst/>
              <a:ahLst/>
              <a:cxnLst/>
              <a:rect l="l" t="t" r="r" b="b"/>
              <a:pathLst>
                <a:path w="2353310" h="1500602">
                  <a:moveTo>
                    <a:pt x="784860" y="1433292"/>
                  </a:moveTo>
                  <a:cubicBezTo>
                    <a:pt x="905510" y="1473932"/>
                    <a:pt x="1042670" y="1500602"/>
                    <a:pt x="1177290" y="1500602"/>
                  </a:cubicBezTo>
                  <a:cubicBezTo>
                    <a:pt x="1311910" y="1500602"/>
                    <a:pt x="1441450" y="1477742"/>
                    <a:pt x="1560830" y="1437102"/>
                  </a:cubicBezTo>
                  <a:cubicBezTo>
                    <a:pt x="1563370" y="1435832"/>
                    <a:pt x="1565910" y="1435832"/>
                    <a:pt x="1568450" y="1434562"/>
                  </a:cubicBezTo>
                  <a:cubicBezTo>
                    <a:pt x="2016760" y="1272002"/>
                    <a:pt x="2346960" y="842742"/>
                    <a:pt x="2353310" y="345303"/>
                  </a:cubicBezTo>
                  <a:lnTo>
                    <a:pt x="2353310" y="0"/>
                  </a:lnTo>
                  <a:lnTo>
                    <a:pt x="0" y="0"/>
                  </a:lnTo>
                  <a:lnTo>
                    <a:pt x="0" y="345085"/>
                  </a:lnTo>
                  <a:cubicBezTo>
                    <a:pt x="6350" y="845282"/>
                    <a:pt x="331470" y="1274542"/>
                    <a:pt x="784860" y="1433292"/>
                  </a:cubicBezTo>
                  <a:close/>
                </a:path>
              </a:pathLst>
            </a:custGeom>
            <a:solidFill>
              <a:srgbClr val="DFAC0D"/>
            </a:solidFill>
          </p:spPr>
        </p:sp>
      </p:grpSp>
      <p:grpSp>
        <p:nvGrpSpPr>
          <p:cNvPr id="4" name="Group 4"/>
          <p:cNvGrpSpPr/>
          <p:nvPr/>
        </p:nvGrpSpPr>
        <p:grpSpPr>
          <a:xfrm rot="3292812">
            <a:off x="15373446" y="-486273"/>
            <a:ext cx="4305786" cy="2744129"/>
            <a:chOff x="0" y="0"/>
            <a:chExt cx="2354580" cy="1500602"/>
          </a:xfrm>
        </p:grpSpPr>
        <p:sp>
          <p:nvSpPr>
            <p:cNvPr id="5" name="Freeform 5"/>
            <p:cNvSpPr/>
            <p:nvPr/>
          </p:nvSpPr>
          <p:spPr>
            <a:xfrm>
              <a:off x="0" y="0"/>
              <a:ext cx="2353310" cy="1500602"/>
            </a:xfrm>
            <a:custGeom>
              <a:avLst/>
              <a:gdLst/>
              <a:ahLst/>
              <a:cxnLst/>
              <a:rect l="l" t="t" r="r" b="b"/>
              <a:pathLst>
                <a:path w="2353310" h="1500602">
                  <a:moveTo>
                    <a:pt x="784860" y="1433292"/>
                  </a:moveTo>
                  <a:cubicBezTo>
                    <a:pt x="905510" y="1473932"/>
                    <a:pt x="1042670" y="1500602"/>
                    <a:pt x="1177290" y="1500602"/>
                  </a:cubicBezTo>
                  <a:cubicBezTo>
                    <a:pt x="1311910" y="1500602"/>
                    <a:pt x="1441450" y="1477742"/>
                    <a:pt x="1560830" y="1437102"/>
                  </a:cubicBezTo>
                  <a:cubicBezTo>
                    <a:pt x="1563370" y="1435832"/>
                    <a:pt x="1565910" y="1435832"/>
                    <a:pt x="1568450" y="1434562"/>
                  </a:cubicBezTo>
                  <a:cubicBezTo>
                    <a:pt x="2016760" y="1272002"/>
                    <a:pt x="2346960" y="842742"/>
                    <a:pt x="2353310" y="345303"/>
                  </a:cubicBezTo>
                  <a:lnTo>
                    <a:pt x="2353310" y="0"/>
                  </a:lnTo>
                  <a:lnTo>
                    <a:pt x="0" y="0"/>
                  </a:lnTo>
                  <a:lnTo>
                    <a:pt x="0" y="345085"/>
                  </a:lnTo>
                  <a:cubicBezTo>
                    <a:pt x="6350" y="845282"/>
                    <a:pt x="331470" y="1274542"/>
                    <a:pt x="784860" y="1433292"/>
                  </a:cubicBezTo>
                  <a:close/>
                </a:path>
              </a:pathLst>
            </a:custGeom>
            <a:solidFill>
              <a:srgbClr val="DFAC0D"/>
            </a:solidFill>
          </p:spPr>
        </p:sp>
      </p:grpSp>
      <p:sp>
        <p:nvSpPr>
          <p:cNvPr id="6" name="TextBox 6"/>
          <p:cNvSpPr txBox="1"/>
          <p:nvPr/>
        </p:nvSpPr>
        <p:spPr>
          <a:xfrm>
            <a:off x="3812123" y="205610"/>
            <a:ext cx="10663754" cy="1227012"/>
          </a:xfrm>
          <a:prstGeom prst="rect">
            <a:avLst/>
          </a:prstGeom>
        </p:spPr>
        <p:txBody>
          <a:bodyPr lIns="0" tIns="0" rIns="0" bIns="0" rtlCol="0" anchor="t">
            <a:spAutoFit/>
          </a:bodyPr>
          <a:lstStyle/>
          <a:p>
            <a:pPr algn="ctr">
              <a:lnSpc>
                <a:spcPts val="10069"/>
              </a:lnSpc>
              <a:spcBef>
                <a:spcPct val="0"/>
              </a:spcBef>
            </a:pPr>
            <a:r>
              <a:rPr lang="en-US" sz="7192" dirty="0">
                <a:solidFill>
                  <a:srgbClr val="F1C024"/>
                </a:solidFill>
                <a:latin typeface="Open Sauce SemiBold Bold"/>
              </a:rPr>
              <a:t>How To Use</a:t>
            </a:r>
          </a:p>
        </p:txBody>
      </p:sp>
      <p:grpSp>
        <p:nvGrpSpPr>
          <p:cNvPr id="7" name="Group 7"/>
          <p:cNvGrpSpPr/>
          <p:nvPr/>
        </p:nvGrpSpPr>
        <p:grpSpPr>
          <a:xfrm>
            <a:off x="955972" y="2655614"/>
            <a:ext cx="7123151" cy="1059855"/>
            <a:chOff x="0" y="0"/>
            <a:chExt cx="9497535" cy="1413139"/>
          </a:xfrm>
        </p:grpSpPr>
        <p:sp>
          <p:nvSpPr>
            <p:cNvPr id="8" name="TextBox 8"/>
            <p:cNvSpPr txBox="1"/>
            <p:nvPr/>
          </p:nvSpPr>
          <p:spPr>
            <a:xfrm>
              <a:off x="0" y="-114300"/>
              <a:ext cx="1858771" cy="1277484"/>
            </a:xfrm>
            <a:prstGeom prst="rect">
              <a:avLst/>
            </a:prstGeom>
          </p:spPr>
          <p:txBody>
            <a:bodyPr lIns="0" tIns="0" rIns="0" bIns="0" rtlCol="0" anchor="t">
              <a:spAutoFit/>
            </a:bodyPr>
            <a:lstStyle/>
            <a:p>
              <a:pPr algn="ctr">
                <a:lnSpc>
                  <a:spcPts val="8090"/>
                </a:lnSpc>
                <a:spcBef>
                  <a:spcPct val="0"/>
                </a:spcBef>
              </a:pPr>
              <a:r>
                <a:rPr lang="en-US" sz="5779" dirty="0">
                  <a:solidFill>
                    <a:srgbClr val="F1C024"/>
                  </a:solidFill>
                  <a:latin typeface="Open Sauce SemiBold"/>
                </a:rPr>
                <a:t>01</a:t>
              </a:r>
            </a:p>
          </p:txBody>
        </p:sp>
        <p:sp>
          <p:nvSpPr>
            <p:cNvPr id="9" name="TextBox 9"/>
            <p:cNvSpPr txBox="1"/>
            <p:nvPr/>
          </p:nvSpPr>
          <p:spPr>
            <a:xfrm>
              <a:off x="1858771" y="141598"/>
              <a:ext cx="7638764" cy="1271541"/>
            </a:xfrm>
            <a:prstGeom prst="rect">
              <a:avLst/>
            </a:prstGeom>
          </p:spPr>
          <p:txBody>
            <a:bodyPr lIns="0" tIns="0" rIns="0" bIns="0" rtlCol="0" anchor="t">
              <a:spAutoFit/>
            </a:bodyPr>
            <a:lstStyle/>
            <a:p>
              <a:pPr algn="ctr">
                <a:lnSpc>
                  <a:spcPts val="4007"/>
                </a:lnSpc>
                <a:spcBef>
                  <a:spcPct val="0"/>
                </a:spcBef>
              </a:pPr>
              <a:r>
                <a:rPr lang="en-US" sz="2552" dirty="0">
                  <a:solidFill>
                    <a:srgbClr val="FFFFFF"/>
                  </a:solidFill>
                  <a:latin typeface="DM Sans Bold"/>
                </a:rPr>
                <a:t>You can register and login as a user (First time login )</a:t>
              </a:r>
            </a:p>
          </p:txBody>
        </p:sp>
      </p:grpSp>
      <p:grpSp>
        <p:nvGrpSpPr>
          <p:cNvPr id="10" name="Group 10"/>
          <p:cNvGrpSpPr/>
          <p:nvPr/>
        </p:nvGrpSpPr>
        <p:grpSpPr>
          <a:xfrm>
            <a:off x="1028700" y="4203364"/>
            <a:ext cx="8105775" cy="1864455"/>
            <a:chOff x="0" y="0"/>
            <a:chExt cx="10807700" cy="2485940"/>
          </a:xfrm>
        </p:grpSpPr>
        <p:sp>
          <p:nvSpPr>
            <p:cNvPr id="11" name="TextBox 11"/>
            <p:cNvSpPr txBox="1"/>
            <p:nvPr/>
          </p:nvSpPr>
          <p:spPr>
            <a:xfrm>
              <a:off x="0" y="-114300"/>
              <a:ext cx="1858771" cy="1277484"/>
            </a:xfrm>
            <a:prstGeom prst="rect">
              <a:avLst/>
            </a:prstGeom>
          </p:spPr>
          <p:txBody>
            <a:bodyPr lIns="0" tIns="0" rIns="0" bIns="0" rtlCol="0" anchor="t">
              <a:spAutoFit/>
            </a:bodyPr>
            <a:lstStyle/>
            <a:p>
              <a:pPr algn="ctr">
                <a:lnSpc>
                  <a:spcPts val="8090"/>
                </a:lnSpc>
                <a:spcBef>
                  <a:spcPct val="0"/>
                </a:spcBef>
              </a:pPr>
              <a:r>
                <a:rPr lang="en-US" sz="5779">
                  <a:solidFill>
                    <a:srgbClr val="F1C024"/>
                  </a:solidFill>
                  <a:latin typeface="Open Sauce SemiBold"/>
                </a:rPr>
                <a:t>02</a:t>
              </a:r>
            </a:p>
          </p:txBody>
        </p:sp>
        <p:sp>
          <p:nvSpPr>
            <p:cNvPr id="12" name="TextBox 12"/>
            <p:cNvSpPr txBox="1"/>
            <p:nvPr/>
          </p:nvSpPr>
          <p:spPr>
            <a:xfrm>
              <a:off x="1858771" y="168914"/>
              <a:ext cx="8948929" cy="2317026"/>
            </a:xfrm>
            <a:prstGeom prst="rect">
              <a:avLst/>
            </a:prstGeom>
          </p:spPr>
          <p:txBody>
            <a:bodyPr lIns="0" tIns="0" rIns="0" bIns="0" rtlCol="0" anchor="t">
              <a:spAutoFit/>
            </a:bodyPr>
            <a:lstStyle/>
            <a:p>
              <a:pPr>
                <a:lnSpc>
                  <a:spcPts val="3573"/>
                </a:lnSpc>
                <a:spcBef>
                  <a:spcPct val="0"/>
                </a:spcBef>
              </a:pPr>
              <a:r>
                <a:rPr lang="en-US" sz="2276" dirty="0">
                  <a:solidFill>
                    <a:srgbClr val="FFFFFF"/>
                  </a:solidFill>
                  <a:latin typeface="DM Sans Bold"/>
                </a:rPr>
                <a:t>You can capture the photo either by pressing the button on the camera or by using the uploading from gallery feature to choose the photo.</a:t>
              </a:r>
            </a:p>
          </p:txBody>
        </p:sp>
      </p:grpSp>
      <p:grpSp>
        <p:nvGrpSpPr>
          <p:cNvPr id="13" name="Group 13"/>
          <p:cNvGrpSpPr/>
          <p:nvPr/>
        </p:nvGrpSpPr>
        <p:grpSpPr>
          <a:xfrm>
            <a:off x="1038225" y="6751424"/>
            <a:ext cx="8105775" cy="1864455"/>
            <a:chOff x="0" y="0"/>
            <a:chExt cx="10807700" cy="2485940"/>
          </a:xfrm>
        </p:grpSpPr>
        <p:sp>
          <p:nvSpPr>
            <p:cNvPr id="14" name="TextBox 14"/>
            <p:cNvSpPr txBox="1"/>
            <p:nvPr/>
          </p:nvSpPr>
          <p:spPr>
            <a:xfrm>
              <a:off x="0" y="-114300"/>
              <a:ext cx="1858771" cy="1277484"/>
            </a:xfrm>
            <a:prstGeom prst="rect">
              <a:avLst/>
            </a:prstGeom>
          </p:spPr>
          <p:txBody>
            <a:bodyPr lIns="0" tIns="0" rIns="0" bIns="0" rtlCol="0" anchor="t">
              <a:spAutoFit/>
            </a:bodyPr>
            <a:lstStyle/>
            <a:p>
              <a:pPr algn="ctr">
                <a:lnSpc>
                  <a:spcPts val="8090"/>
                </a:lnSpc>
                <a:spcBef>
                  <a:spcPct val="0"/>
                </a:spcBef>
              </a:pPr>
              <a:r>
                <a:rPr lang="en-US" sz="5779">
                  <a:solidFill>
                    <a:srgbClr val="F1C024"/>
                  </a:solidFill>
                  <a:latin typeface="Open Sauce SemiBold"/>
                </a:rPr>
                <a:t>03</a:t>
              </a:r>
            </a:p>
          </p:txBody>
        </p:sp>
        <p:sp>
          <p:nvSpPr>
            <p:cNvPr id="15" name="TextBox 15"/>
            <p:cNvSpPr txBox="1"/>
            <p:nvPr/>
          </p:nvSpPr>
          <p:spPr>
            <a:xfrm>
              <a:off x="1858771" y="168914"/>
              <a:ext cx="8948929" cy="2317026"/>
            </a:xfrm>
            <a:prstGeom prst="rect">
              <a:avLst/>
            </a:prstGeom>
          </p:spPr>
          <p:txBody>
            <a:bodyPr lIns="0" tIns="0" rIns="0" bIns="0" rtlCol="0" anchor="t">
              <a:spAutoFit/>
            </a:bodyPr>
            <a:lstStyle/>
            <a:p>
              <a:pPr>
                <a:lnSpc>
                  <a:spcPts val="3573"/>
                </a:lnSpc>
                <a:spcBef>
                  <a:spcPct val="0"/>
                </a:spcBef>
              </a:pPr>
              <a:r>
                <a:rPr lang="en-US" sz="2276" dirty="0">
                  <a:solidFill>
                    <a:srgbClr val="FFFFFF"/>
                  </a:solidFill>
                  <a:latin typeface="DM Sans Bold"/>
                </a:rPr>
                <a:t>If you have Alzheimer's or you suffer from not being able to memorize the faces, you can use the face recognition feature from the Alzheimer’s mode.</a:t>
              </a:r>
            </a:p>
          </p:txBody>
        </p:sp>
      </p:grpSp>
      <p:grpSp>
        <p:nvGrpSpPr>
          <p:cNvPr id="16" name="Group 16"/>
          <p:cNvGrpSpPr/>
          <p:nvPr/>
        </p:nvGrpSpPr>
        <p:grpSpPr>
          <a:xfrm>
            <a:off x="8079123" y="2655614"/>
            <a:ext cx="9596118" cy="7161796"/>
            <a:chOff x="0" y="0"/>
            <a:chExt cx="12794825" cy="9549062"/>
          </a:xfrm>
        </p:grpSpPr>
        <p:sp>
          <p:nvSpPr>
            <p:cNvPr id="17" name="TextBox 17"/>
            <p:cNvSpPr txBox="1"/>
            <p:nvPr/>
          </p:nvSpPr>
          <p:spPr>
            <a:xfrm>
              <a:off x="0" y="-95250"/>
              <a:ext cx="2200528" cy="1080861"/>
            </a:xfrm>
            <a:prstGeom prst="rect">
              <a:avLst/>
            </a:prstGeom>
          </p:spPr>
          <p:txBody>
            <a:bodyPr lIns="0" tIns="0" rIns="0" bIns="0" rtlCol="0" anchor="t">
              <a:spAutoFit/>
            </a:bodyPr>
            <a:lstStyle/>
            <a:p>
              <a:pPr algn="ctr">
                <a:lnSpc>
                  <a:spcPts val="6855"/>
                </a:lnSpc>
                <a:spcBef>
                  <a:spcPct val="0"/>
                </a:spcBef>
              </a:pPr>
              <a:r>
                <a:rPr lang="en-US" sz="4896">
                  <a:solidFill>
                    <a:srgbClr val="F1C024"/>
                  </a:solidFill>
                  <a:latin typeface="Open Sauce SemiBold"/>
                </a:rPr>
                <a:t>04</a:t>
              </a:r>
            </a:p>
          </p:txBody>
        </p:sp>
        <p:sp>
          <p:nvSpPr>
            <p:cNvPr id="18" name="TextBox 18"/>
            <p:cNvSpPr txBox="1"/>
            <p:nvPr/>
          </p:nvSpPr>
          <p:spPr>
            <a:xfrm>
              <a:off x="2200528" y="93395"/>
              <a:ext cx="10594296" cy="9455667"/>
            </a:xfrm>
            <a:prstGeom prst="rect">
              <a:avLst/>
            </a:prstGeom>
          </p:spPr>
          <p:txBody>
            <a:bodyPr lIns="0" tIns="0" rIns="0" bIns="0" rtlCol="0" anchor="t">
              <a:spAutoFit/>
            </a:bodyPr>
            <a:lstStyle/>
            <a:p>
              <a:pPr>
                <a:lnSpc>
                  <a:spcPts val="3549"/>
                </a:lnSpc>
              </a:pPr>
              <a:r>
                <a:rPr lang="en-US" sz="1928">
                  <a:solidFill>
                    <a:srgbClr val="F1C024"/>
                  </a:solidFill>
                  <a:latin typeface="DM Sans Bold"/>
                </a:rPr>
                <a:t>If you are visually impaired or blind:</a:t>
              </a:r>
            </a:p>
            <a:p>
              <a:pPr marL="416434" lvl="1" indent="-208217">
                <a:lnSpc>
                  <a:spcPts val="3549"/>
                </a:lnSpc>
                <a:buFont typeface="Arial"/>
                <a:buChar char="•"/>
              </a:pPr>
              <a:r>
                <a:rPr lang="en-US" sz="1928">
                  <a:solidFill>
                    <a:srgbClr val="FFFFFF"/>
                  </a:solidFill>
                  <a:latin typeface="DM Sans Bold"/>
                </a:rPr>
                <a:t>first, activate Accessibility Mode</a:t>
              </a:r>
            </a:p>
            <a:p>
              <a:pPr marL="416434" lvl="1" indent="-208217">
                <a:lnSpc>
                  <a:spcPts val="3549"/>
                </a:lnSpc>
                <a:buFont typeface="Arial"/>
                <a:buChar char="•"/>
              </a:pPr>
              <a:r>
                <a:rPr lang="en-US" sz="1928">
                  <a:solidFill>
                    <a:srgbClr val="FFFFFF"/>
                  </a:solidFill>
                  <a:latin typeface="Arimo Bold"/>
                </a:rPr>
                <a:t>You can get the description of the scenes around you using the image captioning feature</a:t>
              </a:r>
            </a:p>
            <a:p>
              <a:pPr marL="416434" lvl="1" indent="-208217">
                <a:lnSpc>
                  <a:spcPts val="3549"/>
                </a:lnSpc>
                <a:buFont typeface="Arial"/>
                <a:buChar char="•"/>
              </a:pPr>
              <a:r>
                <a:rPr lang="en-US" sz="1928">
                  <a:solidFill>
                    <a:srgbClr val="FFFFFF"/>
                  </a:solidFill>
                  <a:latin typeface="Arimo Bold"/>
                </a:rPr>
                <a:t>You can know the famous landmarks around you by using the labels detection feature</a:t>
              </a:r>
            </a:p>
            <a:p>
              <a:pPr marL="416434" lvl="1" indent="-208217">
                <a:lnSpc>
                  <a:spcPts val="3549"/>
                </a:lnSpc>
                <a:buFont typeface="Arial"/>
                <a:buChar char="•"/>
              </a:pPr>
              <a:r>
                <a:rPr lang="en-US" sz="1928">
                  <a:solidFill>
                    <a:srgbClr val="FFFFFF"/>
                  </a:solidFill>
                  <a:latin typeface="Arimo Bold"/>
                </a:rPr>
                <a:t>You can have a brief description of the person next to you about his Gender, emotion, and expected age using the face detection feature</a:t>
              </a:r>
            </a:p>
            <a:p>
              <a:pPr marL="416434" lvl="1" indent="-208217">
                <a:lnSpc>
                  <a:spcPts val="3549"/>
                </a:lnSpc>
                <a:buFont typeface="Arial"/>
                <a:buChar char="•"/>
              </a:pPr>
              <a:r>
                <a:rPr lang="en-US" sz="1928">
                  <a:solidFill>
                    <a:srgbClr val="FFFFFF"/>
                  </a:solidFill>
                  <a:latin typeface="Arimo Bold"/>
                </a:rPr>
                <a:t>You can have a good image of the objects around you using the object detection feature</a:t>
              </a:r>
            </a:p>
            <a:p>
              <a:pPr marL="416434" lvl="1" indent="-208217">
                <a:lnSpc>
                  <a:spcPts val="3549"/>
                </a:lnSpc>
                <a:buFont typeface="Arial"/>
                <a:buChar char="•"/>
              </a:pPr>
              <a:r>
                <a:rPr lang="en-US" sz="1928">
                  <a:solidFill>
                    <a:srgbClr val="FFFFFF"/>
                  </a:solidFill>
                  <a:latin typeface="Arimo Bold"/>
                </a:rPr>
                <a:t>You can be reading any printed text anywhere ex: banners, receipts, bills, newspapers, … etc, using the text reader feature</a:t>
              </a:r>
            </a:p>
            <a:p>
              <a:pPr marL="416434" lvl="1" indent="-208217">
                <a:lnSpc>
                  <a:spcPts val="3549"/>
                </a:lnSpc>
                <a:buFont typeface="Arial"/>
                <a:buChar char="•"/>
              </a:pPr>
              <a:r>
                <a:rPr lang="en-US" sz="1928">
                  <a:solidFill>
                    <a:srgbClr val="FFFFFF"/>
                  </a:solidFill>
                  <a:latin typeface="Arimo Bold"/>
                </a:rPr>
                <a:t>And finally, you can classify the category of money do you have by using the currency recognition feature</a:t>
              </a:r>
            </a:p>
            <a:p>
              <a:pPr>
                <a:lnSpc>
                  <a:spcPts val="3549"/>
                </a:lnSpc>
              </a:pPr>
              <a:endParaRPr lang="en-US" sz="1928">
                <a:solidFill>
                  <a:srgbClr val="FFFFFF"/>
                </a:solidFill>
                <a:latin typeface="Arimo Bold"/>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grpSp>
        <p:nvGrpSpPr>
          <p:cNvPr id="2" name="Group 2"/>
          <p:cNvGrpSpPr/>
          <p:nvPr/>
        </p:nvGrpSpPr>
        <p:grpSpPr>
          <a:xfrm>
            <a:off x="3338161" y="1807113"/>
            <a:ext cx="14500226" cy="5953393"/>
            <a:chOff x="0" y="0"/>
            <a:chExt cx="19333635" cy="7937858"/>
          </a:xfrm>
        </p:grpSpPr>
        <p:pic>
          <p:nvPicPr>
            <p:cNvPr id="3" name="Picture 3"/>
            <p:cNvPicPr>
              <a:picLocks noChangeAspect="1"/>
            </p:cNvPicPr>
            <p:nvPr/>
          </p:nvPicPr>
          <p:blipFill>
            <a:blip r:embed="rId2"/>
            <a:srcRect t="13504" b="13504"/>
            <a:stretch>
              <a:fillRect/>
            </a:stretch>
          </p:blipFill>
          <p:spPr>
            <a:xfrm>
              <a:off x="0" y="0"/>
              <a:ext cx="19333635" cy="7937858"/>
            </a:xfrm>
            <a:prstGeom prst="rect">
              <a:avLst/>
            </a:prstGeom>
          </p:spPr>
        </p:pic>
      </p:grpSp>
      <p:grpSp>
        <p:nvGrpSpPr>
          <p:cNvPr id="4" name="Group 4"/>
          <p:cNvGrpSpPr/>
          <p:nvPr/>
        </p:nvGrpSpPr>
        <p:grpSpPr>
          <a:xfrm>
            <a:off x="161861" y="5305361"/>
            <a:ext cx="6808683" cy="3373945"/>
            <a:chOff x="0" y="0"/>
            <a:chExt cx="5896657" cy="2922004"/>
          </a:xfrm>
        </p:grpSpPr>
        <p:sp>
          <p:nvSpPr>
            <p:cNvPr id="5" name="Freeform 5"/>
            <p:cNvSpPr/>
            <p:nvPr/>
          </p:nvSpPr>
          <p:spPr>
            <a:xfrm>
              <a:off x="0" y="0"/>
              <a:ext cx="5896658" cy="2922004"/>
            </a:xfrm>
            <a:custGeom>
              <a:avLst/>
              <a:gdLst/>
              <a:ahLst/>
              <a:cxnLst/>
              <a:rect l="l" t="t" r="r" b="b"/>
              <a:pathLst>
                <a:path w="5896658" h="2922004">
                  <a:moveTo>
                    <a:pt x="5772197" y="2922004"/>
                  </a:moveTo>
                  <a:lnTo>
                    <a:pt x="124460" y="2922004"/>
                  </a:lnTo>
                  <a:cubicBezTo>
                    <a:pt x="55880" y="2922004"/>
                    <a:pt x="0" y="2866124"/>
                    <a:pt x="0" y="2797544"/>
                  </a:cubicBezTo>
                  <a:lnTo>
                    <a:pt x="0" y="124460"/>
                  </a:lnTo>
                  <a:cubicBezTo>
                    <a:pt x="0" y="55880"/>
                    <a:pt x="55880" y="0"/>
                    <a:pt x="124460" y="0"/>
                  </a:cubicBezTo>
                  <a:lnTo>
                    <a:pt x="5772197" y="0"/>
                  </a:lnTo>
                  <a:cubicBezTo>
                    <a:pt x="5840777" y="0"/>
                    <a:pt x="5896658" y="55880"/>
                    <a:pt x="5896658" y="124460"/>
                  </a:cubicBezTo>
                  <a:lnTo>
                    <a:pt x="5896658" y="2797544"/>
                  </a:lnTo>
                  <a:cubicBezTo>
                    <a:pt x="5896658" y="2866124"/>
                    <a:pt x="5840777" y="2922004"/>
                    <a:pt x="5772197" y="2922004"/>
                  </a:cubicBezTo>
                  <a:close/>
                </a:path>
              </a:pathLst>
            </a:custGeom>
            <a:solidFill>
              <a:srgbClr val="1A192E"/>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396336">
            <a:off x="-1044226" y="-758932"/>
            <a:ext cx="3508802" cy="4114800"/>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555254">
            <a:off x="15504899" y="7634974"/>
            <a:ext cx="3508802" cy="4114800"/>
          </a:xfrm>
          <a:prstGeom prst="rect">
            <a:avLst/>
          </a:prstGeom>
        </p:spPr>
      </p:pic>
      <p:pic>
        <p:nvPicPr>
          <p:cNvPr id="8" name="Picture 8"/>
          <p:cNvPicPr>
            <a:picLocks noChangeAspect="1"/>
          </p:cNvPicPr>
          <p:nvPr/>
        </p:nvPicPr>
        <p:blipFill>
          <a:blip r:embed="rId5">
            <a:alphaModFix amt="5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710940">
            <a:off x="572606" y="5224640"/>
            <a:ext cx="6331902" cy="5180647"/>
          </a:xfrm>
          <a:prstGeom prst="rect">
            <a:avLst/>
          </a:prstGeom>
        </p:spPr>
      </p:pic>
      <p:sp>
        <p:nvSpPr>
          <p:cNvPr id="9" name="TextBox 9"/>
          <p:cNvSpPr txBox="1"/>
          <p:nvPr/>
        </p:nvSpPr>
        <p:spPr>
          <a:xfrm>
            <a:off x="1893887" y="6307581"/>
            <a:ext cx="5614242" cy="2447925"/>
          </a:xfrm>
          <a:prstGeom prst="rect">
            <a:avLst/>
          </a:prstGeom>
        </p:spPr>
        <p:txBody>
          <a:bodyPr lIns="0" tIns="0" rIns="0" bIns="0" rtlCol="0" anchor="t">
            <a:spAutoFit/>
          </a:bodyPr>
          <a:lstStyle/>
          <a:p>
            <a:pPr marL="0" lvl="0" indent="0" algn="l">
              <a:lnSpc>
                <a:spcPts val="9600"/>
              </a:lnSpc>
              <a:spcBef>
                <a:spcPct val="0"/>
              </a:spcBef>
            </a:pPr>
            <a:r>
              <a:rPr lang="en-US" sz="8000" dirty="0">
                <a:solidFill>
                  <a:srgbClr val="FFFFFF"/>
                </a:solidFill>
                <a:latin typeface="DM Sans Bold"/>
              </a:rPr>
              <a:t>Demo Video</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grpSp>
        <p:nvGrpSpPr>
          <p:cNvPr id="2" name="Group 2"/>
          <p:cNvGrpSpPr/>
          <p:nvPr/>
        </p:nvGrpSpPr>
        <p:grpSpPr>
          <a:xfrm rot="-3373148">
            <a:off x="-1196921" y="-580211"/>
            <a:ext cx="4305786" cy="2744129"/>
            <a:chOff x="0" y="0"/>
            <a:chExt cx="2354580" cy="1500602"/>
          </a:xfrm>
        </p:grpSpPr>
        <p:sp>
          <p:nvSpPr>
            <p:cNvPr id="3" name="Freeform 3"/>
            <p:cNvSpPr/>
            <p:nvPr/>
          </p:nvSpPr>
          <p:spPr>
            <a:xfrm>
              <a:off x="0" y="0"/>
              <a:ext cx="2353310" cy="1500602"/>
            </a:xfrm>
            <a:custGeom>
              <a:avLst/>
              <a:gdLst/>
              <a:ahLst/>
              <a:cxnLst/>
              <a:rect l="l" t="t" r="r" b="b"/>
              <a:pathLst>
                <a:path w="2353310" h="1500602">
                  <a:moveTo>
                    <a:pt x="784860" y="1433292"/>
                  </a:moveTo>
                  <a:cubicBezTo>
                    <a:pt x="905510" y="1473932"/>
                    <a:pt x="1042670" y="1500602"/>
                    <a:pt x="1177290" y="1500602"/>
                  </a:cubicBezTo>
                  <a:cubicBezTo>
                    <a:pt x="1311910" y="1500602"/>
                    <a:pt x="1441450" y="1477742"/>
                    <a:pt x="1560830" y="1437102"/>
                  </a:cubicBezTo>
                  <a:cubicBezTo>
                    <a:pt x="1563370" y="1435832"/>
                    <a:pt x="1565910" y="1435832"/>
                    <a:pt x="1568450" y="1434562"/>
                  </a:cubicBezTo>
                  <a:cubicBezTo>
                    <a:pt x="2016760" y="1272002"/>
                    <a:pt x="2346960" y="842742"/>
                    <a:pt x="2353310" y="345303"/>
                  </a:cubicBezTo>
                  <a:lnTo>
                    <a:pt x="2353310" y="0"/>
                  </a:lnTo>
                  <a:lnTo>
                    <a:pt x="0" y="0"/>
                  </a:lnTo>
                  <a:lnTo>
                    <a:pt x="0" y="345085"/>
                  </a:lnTo>
                  <a:cubicBezTo>
                    <a:pt x="6350" y="845282"/>
                    <a:pt x="331470" y="1274542"/>
                    <a:pt x="784860" y="1433292"/>
                  </a:cubicBezTo>
                  <a:close/>
                </a:path>
              </a:pathLst>
            </a:custGeom>
            <a:solidFill>
              <a:srgbClr val="DFAC0D"/>
            </a:solidFill>
          </p:spPr>
        </p:sp>
      </p:grpSp>
      <p:grpSp>
        <p:nvGrpSpPr>
          <p:cNvPr id="4" name="Group 4"/>
          <p:cNvGrpSpPr/>
          <p:nvPr/>
        </p:nvGrpSpPr>
        <p:grpSpPr>
          <a:xfrm rot="3292812">
            <a:off x="15373446" y="-486273"/>
            <a:ext cx="4305786" cy="2744129"/>
            <a:chOff x="0" y="0"/>
            <a:chExt cx="2354580" cy="1500602"/>
          </a:xfrm>
        </p:grpSpPr>
        <p:sp>
          <p:nvSpPr>
            <p:cNvPr id="5" name="Freeform 5"/>
            <p:cNvSpPr/>
            <p:nvPr/>
          </p:nvSpPr>
          <p:spPr>
            <a:xfrm>
              <a:off x="0" y="0"/>
              <a:ext cx="2353310" cy="1500602"/>
            </a:xfrm>
            <a:custGeom>
              <a:avLst/>
              <a:gdLst/>
              <a:ahLst/>
              <a:cxnLst/>
              <a:rect l="l" t="t" r="r" b="b"/>
              <a:pathLst>
                <a:path w="2353310" h="1500602">
                  <a:moveTo>
                    <a:pt x="784860" y="1433292"/>
                  </a:moveTo>
                  <a:cubicBezTo>
                    <a:pt x="905510" y="1473932"/>
                    <a:pt x="1042670" y="1500602"/>
                    <a:pt x="1177290" y="1500602"/>
                  </a:cubicBezTo>
                  <a:cubicBezTo>
                    <a:pt x="1311910" y="1500602"/>
                    <a:pt x="1441450" y="1477742"/>
                    <a:pt x="1560830" y="1437102"/>
                  </a:cubicBezTo>
                  <a:cubicBezTo>
                    <a:pt x="1563370" y="1435832"/>
                    <a:pt x="1565910" y="1435832"/>
                    <a:pt x="1568450" y="1434562"/>
                  </a:cubicBezTo>
                  <a:cubicBezTo>
                    <a:pt x="2016760" y="1272002"/>
                    <a:pt x="2346960" y="842742"/>
                    <a:pt x="2353310" y="345303"/>
                  </a:cubicBezTo>
                  <a:lnTo>
                    <a:pt x="2353310" y="0"/>
                  </a:lnTo>
                  <a:lnTo>
                    <a:pt x="0" y="0"/>
                  </a:lnTo>
                  <a:lnTo>
                    <a:pt x="0" y="345085"/>
                  </a:lnTo>
                  <a:cubicBezTo>
                    <a:pt x="6350" y="845282"/>
                    <a:pt x="331470" y="1274542"/>
                    <a:pt x="784860" y="1433292"/>
                  </a:cubicBezTo>
                  <a:close/>
                </a:path>
              </a:pathLst>
            </a:custGeom>
            <a:solidFill>
              <a:srgbClr val="DFAC0D"/>
            </a:solidFill>
          </p:spPr>
        </p:sp>
      </p:grpSp>
      <p:sp>
        <p:nvSpPr>
          <p:cNvPr id="6" name="TextBox 6"/>
          <p:cNvSpPr txBox="1"/>
          <p:nvPr/>
        </p:nvSpPr>
        <p:spPr>
          <a:xfrm>
            <a:off x="3821648" y="895350"/>
            <a:ext cx="10663754" cy="1227012"/>
          </a:xfrm>
          <a:prstGeom prst="rect">
            <a:avLst/>
          </a:prstGeom>
        </p:spPr>
        <p:txBody>
          <a:bodyPr lIns="0" tIns="0" rIns="0" bIns="0" rtlCol="0" anchor="t">
            <a:spAutoFit/>
          </a:bodyPr>
          <a:lstStyle/>
          <a:p>
            <a:pPr algn="ctr">
              <a:lnSpc>
                <a:spcPts val="10069"/>
              </a:lnSpc>
              <a:spcBef>
                <a:spcPct val="0"/>
              </a:spcBef>
            </a:pPr>
            <a:r>
              <a:rPr lang="en-US" sz="7192" dirty="0">
                <a:solidFill>
                  <a:srgbClr val="F1C024"/>
                </a:solidFill>
                <a:latin typeface="Open Sauce SemiBold Bold"/>
              </a:rPr>
              <a:t>Future Work</a:t>
            </a:r>
          </a:p>
        </p:txBody>
      </p:sp>
      <p:grpSp>
        <p:nvGrpSpPr>
          <p:cNvPr id="7" name="Group 7"/>
          <p:cNvGrpSpPr/>
          <p:nvPr/>
        </p:nvGrpSpPr>
        <p:grpSpPr>
          <a:xfrm>
            <a:off x="157926" y="2879397"/>
            <a:ext cx="9132683" cy="1223210"/>
            <a:chOff x="0" y="0"/>
            <a:chExt cx="12176911" cy="1630947"/>
          </a:xfrm>
        </p:grpSpPr>
        <p:sp>
          <p:nvSpPr>
            <p:cNvPr id="8" name="TextBox 8"/>
            <p:cNvSpPr txBox="1"/>
            <p:nvPr/>
          </p:nvSpPr>
          <p:spPr>
            <a:xfrm>
              <a:off x="0" y="-114300"/>
              <a:ext cx="1858771" cy="1277484"/>
            </a:xfrm>
            <a:prstGeom prst="rect">
              <a:avLst/>
            </a:prstGeom>
          </p:spPr>
          <p:txBody>
            <a:bodyPr lIns="0" tIns="0" rIns="0" bIns="0" rtlCol="0" anchor="t">
              <a:spAutoFit/>
            </a:bodyPr>
            <a:lstStyle/>
            <a:p>
              <a:pPr algn="ctr">
                <a:lnSpc>
                  <a:spcPts val="8090"/>
                </a:lnSpc>
                <a:spcBef>
                  <a:spcPct val="0"/>
                </a:spcBef>
              </a:pPr>
              <a:r>
                <a:rPr lang="en-US" sz="5779" dirty="0">
                  <a:solidFill>
                    <a:srgbClr val="F1C024"/>
                  </a:solidFill>
                  <a:latin typeface="Open Sauce SemiBold"/>
                </a:rPr>
                <a:t>01</a:t>
              </a:r>
            </a:p>
          </p:txBody>
        </p:sp>
        <p:sp>
          <p:nvSpPr>
            <p:cNvPr id="9" name="TextBox 9"/>
            <p:cNvSpPr txBox="1"/>
            <p:nvPr/>
          </p:nvSpPr>
          <p:spPr>
            <a:xfrm>
              <a:off x="1823392" y="315409"/>
              <a:ext cx="10353519" cy="1315538"/>
            </a:xfrm>
            <a:prstGeom prst="rect">
              <a:avLst/>
            </a:prstGeom>
          </p:spPr>
          <p:txBody>
            <a:bodyPr lIns="0" tIns="0" rIns="0" bIns="0" rtlCol="0" anchor="t">
              <a:spAutoFit/>
            </a:bodyPr>
            <a:lstStyle/>
            <a:p>
              <a:pPr algn="just">
                <a:lnSpc>
                  <a:spcPts val="4189"/>
                </a:lnSpc>
                <a:spcBef>
                  <a:spcPct val="0"/>
                </a:spcBef>
              </a:pPr>
              <a:r>
                <a:rPr lang="en-US" sz="2668" dirty="0">
                  <a:solidFill>
                    <a:srgbClr val="FFFFFF"/>
                  </a:solidFill>
                  <a:latin typeface="DM Sans Bold"/>
                </a:rPr>
                <a:t> We can make some enhancements that improve our app’s reliability</a:t>
              </a:r>
            </a:p>
          </p:txBody>
        </p:sp>
      </p:grpSp>
      <p:grpSp>
        <p:nvGrpSpPr>
          <p:cNvPr id="10" name="Group 10"/>
          <p:cNvGrpSpPr/>
          <p:nvPr/>
        </p:nvGrpSpPr>
        <p:grpSpPr>
          <a:xfrm>
            <a:off x="224601" y="4290162"/>
            <a:ext cx="9066008" cy="2089620"/>
            <a:chOff x="0" y="0"/>
            <a:chExt cx="12088011" cy="2786159"/>
          </a:xfrm>
        </p:grpSpPr>
        <p:sp>
          <p:nvSpPr>
            <p:cNvPr id="11" name="TextBox 11"/>
            <p:cNvSpPr txBox="1"/>
            <p:nvPr/>
          </p:nvSpPr>
          <p:spPr>
            <a:xfrm>
              <a:off x="0" y="-114300"/>
              <a:ext cx="1858771" cy="1277484"/>
            </a:xfrm>
            <a:prstGeom prst="rect">
              <a:avLst/>
            </a:prstGeom>
          </p:spPr>
          <p:txBody>
            <a:bodyPr lIns="0" tIns="0" rIns="0" bIns="0" rtlCol="0" anchor="t">
              <a:spAutoFit/>
            </a:bodyPr>
            <a:lstStyle/>
            <a:p>
              <a:pPr algn="ctr">
                <a:lnSpc>
                  <a:spcPts val="8090"/>
                </a:lnSpc>
                <a:spcBef>
                  <a:spcPct val="0"/>
                </a:spcBef>
              </a:pPr>
              <a:r>
                <a:rPr lang="en-US" sz="5779" dirty="0">
                  <a:solidFill>
                    <a:srgbClr val="F1C024"/>
                  </a:solidFill>
                  <a:latin typeface="Open Sauce SemiBold"/>
                </a:rPr>
                <a:t>02</a:t>
              </a:r>
            </a:p>
          </p:txBody>
        </p:sp>
        <p:sp>
          <p:nvSpPr>
            <p:cNvPr id="12" name="TextBox 12"/>
            <p:cNvSpPr txBox="1"/>
            <p:nvPr/>
          </p:nvSpPr>
          <p:spPr>
            <a:xfrm>
              <a:off x="1734492" y="159431"/>
              <a:ext cx="10353519" cy="2626729"/>
            </a:xfrm>
            <a:prstGeom prst="rect">
              <a:avLst/>
            </a:prstGeom>
          </p:spPr>
          <p:txBody>
            <a:bodyPr lIns="0" tIns="0" rIns="0" bIns="0" rtlCol="0" anchor="t">
              <a:spAutoFit/>
            </a:bodyPr>
            <a:lstStyle/>
            <a:p>
              <a:pPr>
                <a:lnSpc>
                  <a:spcPts val="4032"/>
                </a:lnSpc>
                <a:spcBef>
                  <a:spcPct val="0"/>
                </a:spcBef>
              </a:pPr>
              <a:r>
                <a:rPr lang="en-US" sz="2568">
                  <a:solidFill>
                    <a:srgbClr val="FFFFFF"/>
                  </a:solidFill>
                  <a:latin typeface="DM Sans Bold"/>
                </a:rPr>
                <a:t>We can make the visually impaired user not to login, but Alzheimer user should login because he/she has a database of some pictures for the people he/she knows.</a:t>
              </a:r>
            </a:p>
          </p:txBody>
        </p:sp>
      </p:grpSp>
      <p:grpSp>
        <p:nvGrpSpPr>
          <p:cNvPr id="13" name="Group 13"/>
          <p:cNvGrpSpPr/>
          <p:nvPr/>
        </p:nvGrpSpPr>
        <p:grpSpPr>
          <a:xfrm>
            <a:off x="224601" y="6640398"/>
            <a:ext cx="9425694" cy="1628834"/>
            <a:chOff x="0" y="0"/>
            <a:chExt cx="12567592" cy="2171779"/>
          </a:xfrm>
        </p:grpSpPr>
        <p:sp>
          <p:nvSpPr>
            <p:cNvPr id="14" name="TextBox 14"/>
            <p:cNvSpPr txBox="1"/>
            <p:nvPr/>
          </p:nvSpPr>
          <p:spPr>
            <a:xfrm>
              <a:off x="0" y="-114300"/>
              <a:ext cx="1858771" cy="1277484"/>
            </a:xfrm>
            <a:prstGeom prst="rect">
              <a:avLst/>
            </a:prstGeom>
          </p:spPr>
          <p:txBody>
            <a:bodyPr lIns="0" tIns="0" rIns="0" bIns="0" rtlCol="0" anchor="t">
              <a:spAutoFit/>
            </a:bodyPr>
            <a:lstStyle/>
            <a:p>
              <a:pPr algn="ctr">
                <a:lnSpc>
                  <a:spcPts val="8090"/>
                </a:lnSpc>
                <a:spcBef>
                  <a:spcPct val="0"/>
                </a:spcBef>
              </a:pPr>
              <a:r>
                <a:rPr lang="en-US" sz="5779" dirty="0">
                  <a:solidFill>
                    <a:srgbClr val="F1C024"/>
                  </a:solidFill>
                  <a:latin typeface="Open Sauce SemiBold"/>
                </a:rPr>
                <a:t>03</a:t>
              </a:r>
            </a:p>
          </p:txBody>
        </p:sp>
        <p:sp>
          <p:nvSpPr>
            <p:cNvPr id="15" name="TextBox 15"/>
            <p:cNvSpPr txBox="1"/>
            <p:nvPr/>
          </p:nvSpPr>
          <p:spPr>
            <a:xfrm>
              <a:off x="1734492" y="297463"/>
              <a:ext cx="10833100" cy="1874316"/>
            </a:xfrm>
            <a:prstGeom prst="rect">
              <a:avLst/>
            </a:prstGeom>
          </p:spPr>
          <p:txBody>
            <a:bodyPr lIns="0" tIns="0" rIns="0" bIns="0" rtlCol="0" anchor="t">
              <a:spAutoFit/>
            </a:bodyPr>
            <a:lstStyle/>
            <a:p>
              <a:pPr>
                <a:lnSpc>
                  <a:spcPts val="3871"/>
                </a:lnSpc>
                <a:spcBef>
                  <a:spcPct val="0"/>
                </a:spcBef>
              </a:pPr>
              <a:r>
                <a:rPr lang="en-US" sz="2466">
                  <a:solidFill>
                    <a:srgbClr val="FFFFFF"/>
                  </a:solidFill>
                  <a:latin typeface="DM Sans Bold"/>
                </a:rPr>
                <a:t> Solve some server issues because of pricing, buying a server with higher capabilities so that we can run more complex commands and models.</a:t>
              </a:r>
            </a:p>
          </p:txBody>
        </p:sp>
      </p:grpSp>
      <p:grpSp>
        <p:nvGrpSpPr>
          <p:cNvPr id="16" name="Group 16"/>
          <p:cNvGrpSpPr/>
          <p:nvPr/>
        </p:nvGrpSpPr>
        <p:grpSpPr>
          <a:xfrm>
            <a:off x="224601" y="8678808"/>
            <a:ext cx="9425694" cy="1141435"/>
            <a:chOff x="0" y="0"/>
            <a:chExt cx="12567592" cy="1521913"/>
          </a:xfrm>
        </p:grpSpPr>
        <p:sp>
          <p:nvSpPr>
            <p:cNvPr id="17" name="TextBox 17"/>
            <p:cNvSpPr txBox="1"/>
            <p:nvPr/>
          </p:nvSpPr>
          <p:spPr>
            <a:xfrm>
              <a:off x="0" y="-114300"/>
              <a:ext cx="1858771" cy="1277484"/>
            </a:xfrm>
            <a:prstGeom prst="rect">
              <a:avLst/>
            </a:prstGeom>
          </p:spPr>
          <p:txBody>
            <a:bodyPr lIns="0" tIns="0" rIns="0" bIns="0" rtlCol="0" anchor="t">
              <a:spAutoFit/>
            </a:bodyPr>
            <a:lstStyle/>
            <a:p>
              <a:pPr algn="ctr">
                <a:lnSpc>
                  <a:spcPts val="8090"/>
                </a:lnSpc>
                <a:spcBef>
                  <a:spcPct val="0"/>
                </a:spcBef>
              </a:pPr>
              <a:r>
                <a:rPr lang="en-US" sz="5779" dirty="0">
                  <a:solidFill>
                    <a:srgbClr val="F1C024"/>
                  </a:solidFill>
                  <a:latin typeface="Open Sauce SemiBold"/>
                </a:rPr>
                <a:t>04</a:t>
              </a:r>
            </a:p>
          </p:txBody>
        </p:sp>
        <p:sp>
          <p:nvSpPr>
            <p:cNvPr id="18" name="TextBox 18"/>
            <p:cNvSpPr txBox="1"/>
            <p:nvPr/>
          </p:nvSpPr>
          <p:spPr>
            <a:xfrm>
              <a:off x="1734492" y="206375"/>
              <a:ext cx="10833100" cy="1315538"/>
            </a:xfrm>
            <a:prstGeom prst="rect">
              <a:avLst/>
            </a:prstGeom>
          </p:spPr>
          <p:txBody>
            <a:bodyPr lIns="0" tIns="0" rIns="0" bIns="0" rtlCol="0" anchor="t">
              <a:spAutoFit/>
            </a:bodyPr>
            <a:lstStyle/>
            <a:p>
              <a:pPr>
                <a:lnSpc>
                  <a:spcPts val="4189"/>
                </a:lnSpc>
                <a:spcBef>
                  <a:spcPct val="0"/>
                </a:spcBef>
              </a:pPr>
              <a:r>
                <a:rPr lang="en-US" sz="2668">
                  <a:solidFill>
                    <a:srgbClr val="FFFFFF"/>
                  </a:solidFill>
                  <a:latin typeface="DM Sans Bold"/>
                </a:rPr>
                <a:t> Make the response faster than it was by just using another services.</a:t>
              </a:r>
            </a:p>
          </p:txBody>
        </p:sp>
      </p:grpSp>
      <p:sp>
        <p:nvSpPr>
          <p:cNvPr id="19" name="AutoShape 19"/>
          <p:cNvSpPr/>
          <p:nvPr/>
        </p:nvSpPr>
        <p:spPr>
          <a:xfrm rot="5400000">
            <a:off x="6173498" y="6370257"/>
            <a:ext cx="7512180" cy="0"/>
          </a:xfrm>
          <a:prstGeom prst="line">
            <a:avLst/>
          </a:prstGeom>
          <a:ln w="19050" cap="flat">
            <a:solidFill>
              <a:srgbClr val="FFFFFF"/>
            </a:solidFill>
            <a:prstDash val="solid"/>
            <a:headEnd type="none" w="sm" len="sm"/>
            <a:tailEnd type="none" w="sm" len="sm"/>
          </a:ln>
        </p:spPr>
      </p:sp>
      <p:grpSp>
        <p:nvGrpSpPr>
          <p:cNvPr id="20" name="Group 20"/>
          <p:cNvGrpSpPr/>
          <p:nvPr/>
        </p:nvGrpSpPr>
        <p:grpSpPr>
          <a:xfrm>
            <a:off x="9948637" y="3049762"/>
            <a:ext cx="8087580" cy="1173725"/>
            <a:chOff x="-273633" y="-43053"/>
            <a:chExt cx="10783440" cy="1564966"/>
          </a:xfrm>
        </p:grpSpPr>
        <p:sp>
          <p:nvSpPr>
            <p:cNvPr id="21" name="TextBox 21"/>
            <p:cNvSpPr txBox="1"/>
            <p:nvPr/>
          </p:nvSpPr>
          <p:spPr>
            <a:xfrm>
              <a:off x="-273633" y="-43053"/>
              <a:ext cx="1724121" cy="1277483"/>
            </a:xfrm>
            <a:prstGeom prst="rect">
              <a:avLst/>
            </a:prstGeom>
          </p:spPr>
          <p:txBody>
            <a:bodyPr wrap="square" lIns="0" tIns="0" rIns="0" bIns="0" rtlCol="0" anchor="t">
              <a:spAutoFit/>
            </a:bodyPr>
            <a:lstStyle/>
            <a:p>
              <a:pPr algn="ctr">
                <a:lnSpc>
                  <a:spcPts val="8090"/>
                </a:lnSpc>
                <a:spcBef>
                  <a:spcPct val="0"/>
                </a:spcBef>
              </a:pPr>
              <a:r>
                <a:rPr lang="en-US" sz="5779" dirty="0">
                  <a:solidFill>
                    <a:srgbClr val="F1C024"/>
                  </a:solidFill>
                  <a:latin typeface="Open Sauce SemiBold"/>
                </a:rPr>
                <a:t>05</a:t>
              </a:r>
            </a:p>
          </p:txBody>
        </p:sp>
        <p:sp>
          <p:nvSpPr>
            <p:cNvPr id="22" name="TextBox 22"/>
            <p:cNvSpPr txBox="1"/>
            <p:nvPr/>
          </p:nvSpPr>
          <p:spPr>
            <a:xfrm>
              <a:off x="1450491" y="206375"/>
              <a:ext cx="9059316" cy="1315538"/>
            </a:xfrm>
            <a:prstGeom prst="rect">
              <a:avLst/>
            </a:prstGeom>
          </p:spPr>
          <p:txBody>
            <a:bodyPr lIns="0" tIns="0" rIns="0" bIns="0" rtlCol="0" anchor="t">
              <a:spAutoFit/>
            </a:bodyPr>
            <a:lstStyle/>
            <a:p>
              <a:pPr>
                <a:lnSpc>
                  <a:spcPts val="4189"/>
                </a:lnSpc>
                <a:spcBef>
                  <a:spcPct val="0"/>
                </a:spcBef>
              </a:pPr>
              <a:r>
                <a:rPr lang="en-US" sz="2668" dirty="0">
                  <a:solidFill>
                    <a:srgbClr val="FFFFFF"/>
                  </a:solidFill>
                  <a:latin typeface="DM Sans Bold"/>
                </a:rPr>
                <a:t>  Resize our pictures so that it won’t take more time to process on it from servers.</a:t>
              </a:r>
            </a:p>
          </p:txBody>
        </p:sp>
      </p:grpSp>
      <p:grpSp>
        <p:nvGrpSpPr>
          <p:cNvPr id="23" name="Group 23"/>
          <p:cNvGrpSpPr/>
          <p:nvPr/>
        </p:nvGrpSpPr>
        <p:grpSpPr>
          <a:xfrm>
            <a:off x="9948638" y="4423116"/>
            <a:ext cx="8097104" cy="1988682"/>
            <a:chOff x="0" y="-95249"/>
            <a:chExt cx="10796138" cy="2651576"/>
          </a:xfrm>
        </p:grpSpPr>
        <p:sp>
          <p:nvSpPr>
            <p:cNvPr id="24" name="TextBox 24"/>
            <p:cNvSpPr txBox="1"/>
            <p:nvPr/>
          </p:nvSpPr>
          <p:spPr>
            <a:xfrm>
              <a:off x="0" y="-95249"/>
              <a:ext cx="1596771" cy="1137748"/>
            </a:xfrm>
            <a:prstGeom prst="rect">
              <a:avLst/>
            </a:prstGeom>
          </p:spPr>
          <p:txBody>
            <a:bodyPr lIns="0" tIns="0" rIns="0" bIns="0" rtlCol="0" anchor="t">
              <a:spAutoFit/>
            </a:bodyPr>
            <a:lstStyle/>
            <a:p>
              <a:pPr algn="ctr">
                <a:lnSpc>
                  <a:spcPts val="7085"/>
                </a:lnSpc>
                <a:spcBef>
                  <a:spcPct val="0"/>
                </a:spcBef>
              </a:pPr>
              <a:r>
                <a:rPr lang="en-US" sz="5780" dirty="0">
                  <a:solidFill>
                    <a:srgbClr val="F1C024"/>
                  </a:solidFill>
                  <a:latin typeface="Open Sauce SemiBold"/>
                </a:rPr>
                <a:t>06</a:t>
              </a:r>
            </a:p>
          </p:txBody>
        </p:sp>
        <p:sp>
          <p:nvSpPr>
            <p:cNvPr id="25" name="TextBox 25"/>
            <p:cNvSpPr txBox="1"/>
            <p:nvPr/>
          </p:nvSpPr>
          <p:spPr>
            <a:xfrm>
              <a:off x="1490008" y="179615"/>
              <a:ext cx="9306130" cy="2376712"/>
            </a:xfrm>
            <a:prstGeom prst="rect">
              <a:avLst/>
            </a:prstGeom>
          </p:spPr>
          <p:txBody>
            <a:bodyPr lIns="0" tIns="0" rIns="0" bIns="0" rtlCol="0" anchor="t">
              <a:spAutoFit/>
            </a:bodyPr>
            <a:lstStyle/>
            <a:p>
              <a:pPr>
                <a:lnSpc>
                  <a:spcPts val="3669"/>
                </a:lnSpc>
                <a:spcBef>
                  <a:spcPct val="0"/>
                </a:spcBef>
              </a:pPr>
              <a:r>
                <a:rPr lang="en-US" sz="2336" dirty="0">
                  <a:solidFill>
                    <a:srgbClr val="FFFFFF"/>
                  </a:solidFill>
                  <a:latin typeface="DM Sans Bold"/>
                </a:rPr>
                <a:t>With the technological development we think that there will be some new cognitive services if this will serve our application and make it faster, we will add it.</a:t>
              </a:r>
            </a:p>
          </p:txBody>
        </p:sp>
      </p:grpSp>
      <p:grpSp>
        <p:nvGrpSpPr>
          <p:cNvPr id="26" name="Group 26"/>
          <p:cNvGrpSpPr/>
          <p:nvPr/>
        </p:nvGrpSpPr>
        <p:grpSpPr>
          <a:xfrm>
            <a:off x="9908431" y="6557054"/>
            <a:ext cx="8253718" cy="1455990"/>
            <a:chOff x="0" y="-85725"/>
            <a:chExt cx="11004958" cy="1941320"/>
          </a:xfrm>
        </p:grpSpPr>
        <p:sp>
          <p:nvSpPr>
            <p:cNvPr id="27" name="TextBox 27"/>
            <p:cNvSpPr txBox="1"/>
            <p:nvPr/>
          </p:nvSpPr>
          <p:spPr>
            <a:xfrm>
              <a:off x="0" y="-85725"/>
              <a:ext cx="1627653" cy="1162712"/>
            </a:xfrm>
            <a:prstGeom prst="rect">
              <a:avLst/>
            </a:prstGeom>
          </p:spPr>
          <p:txBody>
            <a:bodyPr lIns="0" tIns="0" rIns="0" bIns="0" rtlCol="0" anchor="t">
              <a:spAutoFit/>
            </a:bodyPr>
            <a:lstStyle/>
            <a:p>
              <a:pPr algn="ctr">
                <a:lnSpc>
                  <a:spcPts val="6761"/>
                </a:lnSpc>
                <a:spcBef>
                  <a:spcPct val="0"/>
                </a:spcBef>
              </a:pPr>
              <a:r>
                <a:rPr lang="en-US" sz="5780" dirty="0">
                  <a:solidFill>
                    <a:srgbClr val="F1C024"/>
                  </a:solidFill>
                  <a:latin typeface="Open Sauce SemiBold"/>
                </a:rPr>
                <a:t>07</a:t>
              </a:r>
            </a:p>
          </p:txBody>
        </p:sp>
        <p:sp>
          <p:nvSpPr>
            <p:cNvPr id="28" name="TextBox 28"/>
            <p:cNvSpPr txBox="1"/>
            <p:nvPr/>
          </p:nvSpPr>
          <p:spPr>
            <a:xfrm>
              <a:off x="1518828" y="158382"/>
              <a:ext cx="9486130" cy="1697213"/>
            </a:xfrm>
            <a:prstGeom prst="rect">
              <a:avLst/>
            </a:prstGeom>
          </p:spPr>
          <p:txBody>
            <a:bodyPr lIns="0" tIns="0" rIns="0" bIns="0" rtlCol="0" anchor="t">
              <a:spAutoFit/>
            </a:bodyPr>
            <a:lstStyle/>
            <a:p>
              <a:pPr>
                <a:lnSpc>
                  <a:spcPts val="3501"/>
                </a:lnSpc>
                <a:spcBef>
                  <a:spcPct val="0"/>
                </a:spcBef>
              </a:pPr>
              <a:r>
                <a:rPr lang="en-US" sz="2230">
                  <a:solidFill>
                    <a:srgbClr val="FFFFFF"/>
                  </a:solidFill>
                  <a:latin typeface="DM Sans Bold"/>
                </a:rPr>
                <a:t>In Currency recognition we just recognize that there’s currency and its class but we cannot count how much he/she have so we can improve it.</a:t>
              </a:r>
            </a:p>
          </p:txBody>
        </p:sp>
      </p:grpSp>
      <p:grpSp>
        <p:nvGrpSpPr>
          <p:cNvPr id="29" name="Group 29"/>
          <p:cNvGrpSpPr/>
          <p:nvPr/>
        </p:nvGrpSpPr>
        <p:grpSpPr>
          <a:xfrm>
            <a:off x="9898906" y="8166839"/>
            <a:ext cx="8253718" cy="1893792"/>
            <a:chOff x="0" y="-85725"/>
            <a:chExt cx="11004958" cy="2525056"/>
          </a:xfrm>
        </p:grpSpPr>
        <p:sp>
          <p:nvSpPr>
            <p:cNvPr id="30" name="TextBox 30"/>
            <p:cNvSpPr txBox="1"/>
            <p:nvPr/>
          </p:nvSpPr>
          <p:spPr>
            <a:xfrm>
              <a:off x="0" y="-85725"/>
              <a:ext cx="1627653" cy="1162712"/>
            </a:xfrm>
            <a:prstGeom prst="rect">
              <a:avLst/>
            </a:prstGeom>
          </p:spPr>
          <p:txBody>
            <a:bodyPr lIns="0" tIns="0" rIns="0" bIns="0" rtlCol="0" anchor="t">
              <a:spAutoFit/>
            </a:bodyPr>
            <a:lstStyle/>
            <a:p>
              <a:pPr algn="ctr">
                <a:lnSpc>
                  <a:spcPts val="6761"/>
                </a:lnSpc>
                <a:spcBef>
                  <a:spcPct val="0"/>
                </a:spcBef>
              </a:pPr>
              <a:r>
                <a:rPr lang="en-US" sz="5780" dirty="0">
                  <a:solidFill>
                    <a:srgbClr val="F1C024"/>
                  </a:solidFill>
                  <a:latin typeface="Open Sauce SemiBold"/>
                </a:rPr>
                <a:t>08</a:t>
              </a:r>
            </a:p>
          </p:txBody>
        </p:sp>
        <p:sp>
          <p:nvSpPr>
            <p:cNvPr id="31" name="TextBox 31"/>
            <p:cNvSpPr txBox="1"/>
            <p:nvPr/>
          </p:nvSpPr>
          <p:spPr>
            <a:xfrm>
              <a:off x="1518828" y="158382"/>
              <a:ext cx="9486130" cy="2280949"/>
            </a:xfrm>
            <a:prstGeom prst="rect">
              <a:avLst/>
            </a:prstGeom>
          </p:spPr>
          <p:txBody>
            <a:bodyPr lIns="0" tIns="0" rIns="0" bIns="0" rtlCol="0" anchor="t">
              <a:spAutoFit/>
            </a:bodyPr>
            <a:lstStyle/>
            <a:p>
              <a:pPr>
                <a:lnSpc>
                  <a:spcPts val="3501"/>
                </a:lnSpc>
                <a:spcBef>
                  <a:spcPct val="0"/>
                </a:spcBef>
              </a:pPr>
              <a:r>
                <a:rPr lang="en-US" sz="2230" dirty="0">
                  <a:solidFill>
                    <a:srgbClr val="FFFFFF"/>
                  </a:solidFill>
                  <a:latin typeface="DM Sans Bold"/>
                </a:rPr>
                <a:t>Trying to add more features to help Alzheimer patients like reminder them with the </a:t>
              </a:r>
              <a:r>
                <a:rPr lang="en-US" sz="2230" dirty="0" err="1">
                  <a:solidFill>
                    <a:srgbClr val="FFFFFF"/>
                  </a:solidFill>
                  <a:latin typeface="DM Sans Bold"/>
                </a:rPr>
                <a:t>cure,notes</a:t>
              </a:r>
              <a:r>
                <a:rPr lang="en-US" sz="2230" dirty="0">
                  <a:solidFill>
                    <a:srgbClr val="FFFFFF"/>
                  </a:solidFill>
                  <a:latin typeface="DM Sans Bold"/>
                </a:rPr>
                <a:t> and more </a:t>
              </a:r>
              <a:r>
                <a:rPr lang="en-US" sz="2230" dirty="0" err="1">
                  <a:solidFill>
                    <a:srgbClr val="FFFFFF"/>
                  </a:solidFill>
                  <a:latin typeface="DM Sans Bold"/>
                </a:rPr>
                <a:t>informations</a:t>
              </a:r>
              <a:r>
                <a:rPr lang="en-US" sz="2230" dirty="0">
                  <a:solidFill>
                    <a:srgbClr val="FFFFFF"/>
                  </a:solidFill>
                  <a:latin typeface="DM Sans Bold"/>
                </a:rPr>
                <a:t> about the people in their databases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grpSp>
        <p:nvGrpSpPr>
          <p:cNvPr id="2" name="Group 2"/>
          <p:cNvGrpSpPr/>
          <p:nvPr/>
        </p:nvGrpSpPr>
        <p:grpSpPr>
          <a:xfrm>
            <a:off x="709323" y="799618"/>
            <a:ext cx="16869354" cy="7898163"/>
            <a:chOff x="0" y="0"/>
            <a:chExt cx="19872376" cy="9304166"/>
          </a:xfrm>
        </p:grpSpPr>
        <p:sp>
          <p:nvSpPr>
            <p:cNvPr id="3" name="Freeform 3"/>
            <p:cNvSpPr/>
            <p:nvPr/>
          </p:nvSpPr>
          <p:spPr>
            <a:xfrm>
              <a:off x="0" y="0"/>
              <a:ext cx="19872376" cy="9304166"/>
            </a:xfrm>
            <a:custGeom>
              <a:avLst/>
              <a:gdLst/>
              <a:ahLst/>
              <a:cxnLst/>
              <a:rect l="l" t="t" r="r" b="b"/>
              <a:pathLst>
                <a:path w="19872376" h="9304166">
                  <a:moveTo>
                    <a:pt x="0" y="0"/>
                  </a:moveTo>
                  <a:lnTo>
                    <a:pt x="0" y="9304166"/>
                  </a:lnTo>
                  <a:lnTo>
                    <a:pt x="19872376" y="9304166"/>
                  </a:lnTo>
                  <a:lnTo>
                    <a:pt x="19872376" y="0"/>
                  </a:lnTo>
                  <a:lnTo>
                    <a:pt x="0" y="0"/>
                  </a:lnTo>
                  <a:close/>
                  <a:moveTo>
                    <a:pt x="19811417" y="9243206"/>
                  </a:moveTo>
                  <a:lnTo>
                    <a:pt x="59690" y="9243206"/>
                  </a:lnTo>
                  <a:lnTo>
                    <a:pt x="59690" y="59690"/>
                  </a:lnTo>
                  <a:lnTo>
                    <a:pt x="19811417" y="59690"/>
                  </a:lnTo>
                  <a:lnTo>
                    <a:pt x="19811417" y="9243206"/>
                  </a:lnTo>
                  <a:close/>
                </a:path>
              </a:pathLst>
            </a:custGeom>
            <a:solidFill>
              <a:srgbClr val="F9C041"/>
            </a:solidFill>
          </p:spPr>
        </p:sp>
      </p:grpSp>
      <p:sp>
        <p:nvSpPr>
          <p:cNvPr id="4" name="TextBox 4"/>
          <p:cNvSpPr txBox="1"/>
          <p:nvPr/>
        </p:nvSpPr>
        <p:spPr>
          <a:xfrm>
            <a:off x="514350" y="2168456"/>
            <a:ext cx="16744950" cy="3756025"/>
          </a:xfrm>
          <a:prstGeom prst="rect">
            <a:avLst/>
          </a:prstGeom>
        </p:spPr>
        <p:txBody>
          <a:bodyPr lIns="0" tIns="0" rIns="0" bIns="0" rtlCol="0" anchor="t">
            <a:spAutoFit/>
          </a:bodyPr>
          <a:lstStyle/>
          <a:p>
            <a:pPr marL="0" lvl="0" indent="0" algn="ctr">
              <a:lnSpc>
                <a:spcPts val="30799"/>
              </a:lnSpc>
              <a:spcBef>
                <a:spcPct val="0"/>
              </a:spcBef>
            </a:pPr>
            <a:r>
              <a:rPr lang="en-US" sz="21999" u="none" dirty="0">
                <a:solidFill>
                  <a:srgbClr val="EFECE7"/>
                </a:solidFill>
                <a:latin typeface="DM Sans Bold"/>
              </a:rPr>
              <a:t>Thank </a:t>
            </a:r>
            <a:r>
              <a:rPr lang="en-US" sz="21999" u="none" dirty="0">
                <a:solidFill>
                  <a:srgbClr val="F5C116"/>
                </a:solidFill>
                <a:latin typeface="DM Sans Bold"/>
              </a:rPr>
              <a:t>you</a:t>
            </a:r>
            <a:r>
              <a:rPr lang="en-US" sz="21999" u="none" dirty="0">
                <a:solidFill>
                  <a:srgbClr val="EFECE7"/>
                </a:solidFill>
                <a:latin typeface="DM Sans Bold"/>
              </a:rPr>
              <a:t>!</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00632" y="7315200"/>
            <a:ext cx="2015350" cy="503837"/>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253758" y="1259990"/>
            <a:ext cx="2015350" cy="5038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639301" y="106546"/>
            <a:ext cx="10830270" cy="10180454"/>
          </a:xfrm>
          <a:prstGeom prst="rect">
            <a:avLst/>
          </a:prstGeom>
        </p:spPr>
      </p:pic>
      <p:pic>
        <p:nvPicPr>
          <p:cNvPr id="3" name="Picture 3"/>
          <p:cNvPicPr>
            <a:picLocks noChangeAspect="1"/>
          </p:cNvPicPr>
          <p:nvPr/>
        </p:nvPicPr>
        <p:blipFill>
          <a:blip r:embed="rId5"/>
          <a:srcRect/>
          <a:stretch>
            <a:fillRect/>
          </a:stretch>
        </p:blipFill>
        <p:spPr>
          <a:xfrm>
            <a:off x="-1267591" y="2798976"/>
            <a:ext cx="9086977" cy="5640575"/>
          </a:xfrm>
          <a:prstGeom prst="rect">
            <a:avLst/>
          </a:prstGeom>
        </p:spPr>
      </p:pic>
      <p:grpSp>
        <p:nvGrpSpPr>
          <p:cNvPr id="4" name="Group 4"/>
          <p:cNvGrpSpPr/>
          <p:nvPr/>
        </p:nvGrpSpPr>
        <p:grpSpPr>
          <a:xfrm>
            <a:off x="7859497" y="595474"/>
            <a:ext cx="6374834" cy="9390075"/>
            <a:chOff x="0" y="0"/>
            <a:chExt cx="8499779" cy="12520100"/>
          </a:xfrm>
        </p:grpSpPr>
        <p:grpSp>
          <p:nvGrpSpPr>
            <p:cNvPr id="5" name="Group 5"/>
            <p:cNvGrpSpPr/>
            <p:nvPr/>
          </p:nvGrpSpPr>
          <p:grpSpPr>
            <a:xfrm>
              <a:off x="18827" y="0"/>
              <a:ext cx="762976" cy="762976"/>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10101"/>
              </a:solidFill>
            </p:spPr>
          </p:sp>
        </p:grpSp>
        <p:grpSp>
          <p:nvGrpSpPr>
            <p:cNvPr id="7" name="Group 7"/>
            <p:cNvGrpSpPr/>
            <p:nvPr/>
          </p:nvGrpSpPr>
          <p:grpSpPr>
            <a:xfrm>
              <a:off x="18827" y="1043447"/>
              <a:ext cx="762976" cy="762976"/>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71717"/>
              </a:solidFill>
            </p:spPr>
          </p:sp>
        </p:grpSp>
        <p:grpSp>
          <p:nvGrpSpPr>
            <p:cNvPr id="9" name="Group 9"/>
            <p:cNvGrpSpPr/>
            <p:nvPr/>
          </p:nvGrpSpPr>
          <p:grpSpPr>
            <a:xfrm>
              <a:off x="0" y="3192171"/>
              <a:ext cx="762976" cy="762976"/>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71717"/>
              </a:solidFill>
            </p:spPr>
          </p:sp>
        </p:grpSp>
        <p:grpSp>
          <p:nvGrpSpPr>
            <p:cNvPr id="11" name="Group 11"/>
            <p:cNvGrpSpPr/>
            <p:nvPr/>
          </p:nvGrpSpPr>
          <p:grpSpPr>
            <a:xfrm>
              <a:off x="0" y="2143803"/>
              <a:ext cx="762976" cy="762976"/>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solidFill>
            </p:spPr>
          </p:sp>
        </p:grpSp>
        <p:grpSp>
          <p:nvGrpSpPr>
            <p:cNvPr id="13" name="Group 13"/>
            <p:cNvGrpSpPr/>
            <p:nvPr/>
          </p:nvGrpSpPr>
          <p:grpSpPr>
            <a:xfrm>
              <a:off x="0" y="4297021"/>
              <a:ext cx="762976" cy="762976"/>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71717"/>
              </a:solidFill>
            </p:spPr>
          </p:sp>
        </p:grpSp>
        <p:grpSp>
          <p:nvGrpSpPr>
            <p:cNvPr id="15" name="Group 15"/>
            <p:cNvGrpSpPr/>
            <p:nvPr/>
          </p:nvGrpSpPr>
          <p:grpSpPr>
            <a:xfrm>
              <a:off x="0" y="5336899"/>
              <a:ext cx="762976" cy="762976"/>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71717"/>
              </a:solidFill>
            </p:spPr>
          </p:sp>
        </p:grpSp>
        <p:grpSp>
          <p:nvGrpSpPr>
            <p:cNvPr id="17" name="Group 17"/>
            <p:cNvGrpSpPr/>
            <p:nvPr/>
          </p:nvGrpSpPr>
          <p:grpSpPr>
            <a:xfrm>
              <a:off x="0" y="6485836"/>
              <a:ext cx="762976" cy="762976"/>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10101"/>
              </a:solidFill>
            </p:spPr>
          </p:sp>
        </p:grpSp>
        <p:grpSp>
          <p:nvGrpSpPr>
            <p:cNvPr id="19" name="Group 19"/>
            <p:cNvGrpSpPr/>
            <p:nvPr/>
          </p:nvGrpSpPr>
          <p:grpSpPr>
            <a:xfrm>
              <a:off x="18827" y="7559463"/>
              <a:ext cx="762976" cy="762976"/>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71717"/>
              </a:solidFill>
            </p:spPr>
          </p:sp>
        </p:grpSp>
        <p:grpSp>
          <p:nvGrpSpPr>
            <p:cNvPr id="21" name="Group 21"/>
            <p:cNvGrpSpPr/>
            <p:nvPr/>
          </p:nvGrpSpPr>
          <p:grpSpPr>
            <a:xfrm>
              <a:off x="18827" y="8595436"/>
              <a:ext cx="762976" cy="762976"/>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71717"/>
              </a:solidFill>
            </p:spPr>
          </p:sp>
        </p:grpSp>
        <p:grpSp>
          <p:nvGrpSpPr>
            <p:cNvPr id="23" name="Group 23"/>
            <p:cNvGrpSpPr/>
            <p:nvPr/>
          </p:nvGrpSpPr>
          <p:grpSpPr>
            <a:xfrm>
              <a:off x="0" y="9695793"/>
              <a:ext cx="762976" cy="762976"/>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192E"/>
              </a:solidFill>
            </p:spPr>
          </p:sp>
        </p:grpSp>
        <p:grpSp>
          <p:nvGrpSpPr>
            <p:cNvPr id="25" name="Group 25"/>
            <p:cNvGrpSpPr/>
            <p:nvPr/>
          </p:nvGrpSpPr>
          <p:grpSpPr>
            <a:xfrm>
              <a:off x="0" y="10726347"/>
              <a:ext cx="762976" cy="762976"/>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71717"/>
              </a:solidFill>
            </p:spPr>
          </p:sp>
        </p:grpSp>
        <p:grpSp>
          <p:nvGrpSpPr>
            <p:cNvPr id="27" name="Group 27"/>
            <p:cNvGrpSpPr/>
            <p:nvPr/>
          </p:nvGrpSpPr>
          <p:grpSpPr>
            <a:xfrm>
              <a:off x="0" y="11757124"/>
              <a:ext cx="762976" cy="762976"/>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A192E"/>
              </a:solidFill>
            </p:spPr>
          </p:sp>
        </p:grpSp>
        <p:sp>
          <p:nvSpPr>
            <p:cNvPr id="29" name="TextBox 29"/>
            <p:cNvSpPr txBox="1"/>
            <p:nvPr/>
          </p:nvSpPr>
          <p:spPr>
            <a:xfrm>
              <a:off x="1243790" y="-155350"/>
              <a:ext cx="7237161" cy="868586"/>
            </a:xfrm>
            <a:prstGeom prst="rect">
              <a:avLst/>
            </a:prstGeom>
          </p:spPr>
          <p:txBody>
            <a:bodyPr lIns="0" tIns="0" rIns="0" bIns="0" rtlCol="0" anchor="t">
              <a:spAutoFit/>
            </a:bodyPr>
            <a:lstStyle/>
            <a:p>
              <a:pPr algn="l">
                <a:lnSpc>
                  <a:spcPts val="6226"/>
                </a:lnSpc>
              </a:pPr>
              <a:r>
                <a:rPr lang="en-US" sz="3113" dirty="0">
                  <a:solidFill>
                    <a:srgbClr val="FFFFFF"/>
                  </a:solidFill>
                  <a:latin typeface="DM Sans Bold"/>
                </a:rPr>
                <a:t>Introduction</a:t>
              </a:r>
            </a:p>
          </p:txBody>
        </p:sp>
        <p:sp>
          <p:nvSpPr>
            <p:cNvPr id="30" name="TextBox 30"/>
            <p:cNvSpPr txBox="1"/>
            <p:nvPr/>
          </p:nvSpPr>
          <p:spPr>
            <a:xfrm>
              <a:off x="130896" y="26344"/>
              <a:ext cx="538839" cy="621733"/>
            </a:xfrm>
            <a:prstGeom prst="rect">
              <a:avLst/>
            </a:prstGeom>
          </p:spPr>
          <p:txBody>
            <a:bodyPr lIns="0" tIns="0" rIns="0" bIns="0" rtlCol="0" anchor="t">
              <a:spAutoFit/>
            </a:bodyPr>
            <a:lstStyle/>
            <a:p>
              <a:pPr algn="ctr">
                <a:lnSpc>
                  <a:spcPts val="4189"/>
                </a:lnSpc>
              </a:pPr>
              <a:r>
                <a:rPr lang="en-US" sz="2668">
                  <a:solidFill>
                    <a:srgbClr val="FFFFFF"/>
                  </a:solidFill>
                  <a:latin typeface="DM Sans Bold"/>
                </a:rPr>
                <a:t>1</a:t>
              </a:r>
            </a:p>
          </p:txBody>
        </p:sp>
        <p:sp>
          <p:nvSpPr>
            <p:cNvPr id="31" name="TextBox 31"/>
            <p:cNvSpPr txBox="1"/>
            <p:nvPr/>
          </p:nvSpPr>
          <p:spPr>
            <a:xfrm>
              <a:off x="1262617" y="890298"/>
              <a:ext cx="7237161" cy="868586"/>
            </a:xfrm>
            <a:prstGeom prst="rect">
              <a:avLst/>
            </a:prstGeom>
          </p:spPr>
          <p:txBody>
            <a:bodyPr lIns="0" tIns="0" rIns="0" bIns="0" rtlCol="0" anchor="t">
              <a:spAutoFit/>
            </a:bodyPr>
            <a:lstStyle/>
            <a:p>
              <a:pPr marL="0" lvl="1" indent="0" algn="l">
                <a:lnSpc>
                  <a:spcPts val="6226"/>
                </a:lnSpc>
                <a:spcBef>
                  <a:spcPct val="0"/>
                </a:spcBef>
              </a:pPr>
              <a:r>
                <a:rPr lang="en-US" sz="3113" dirty="0">
                  <a:solidFill>
                    <a:srgbClr val="FFFFFF"/>
                  </a:solidFill>
                  <a:latin typeface="DM Sans Bold"/>
                </a:rPr>
                <a:t>Project Idea</a:t>
              </a:r>
            </a:p>
          </p:txBody>
        </p:sp>
        <p:sp>
          <p:nvSpPr>
            <p:cNvPr id="32" name="TextBox 32"/>
            <p:cNvSpPr txBox="1"/>
            <p:nvPr/>
          </p:nvSpPr>
          <p:spPr>
            <a:xfrm>
              <a:off x="130896" y="1069790"/>
              <a:ext cx="538839" cy="621733"/>
            </a:xfrm>
            <a:prstGeom prst="rect">
              <a:avLst/>
            </a:prstGeom>
          </p:spPr>
          <p:txBody>
            <a:bodyPr lIns="0" tIns="0" rIns="0" bIns="0" rtlCol="0" anchor="t">
              <a:spAutoFit/>
            </a:bodyPr>
            <a:lstStyle/>
            <a:p>
              <a:pPr marL="0" lvl="1" indent="0" algn="ctr">
                <a:lnSpc>
                  <a:spcPts val="4189"/>
                </a:lnSpc>
                <a:spcBef>
                  <a:spcPct val="0"/>
                </a:spcBef>
              </a:pPr>
              <a:r>
                <a:rPr lang="en-US" sz="2668" u="none">
                  <a:solidFill>
                    <a:srgbClr val="FFFFFF"/>
                  </a:solidFill>
                  <a:latin typeface="DM Sans Bold"/>
                </a:rPr>
                <a:t>2</a:t>
              </a:r>
            </a:p>
          </p:txBody>
        </p:sp>
        <p:sp>
          <p:nvSpPr>
            <p:cNvPr id="33" name="TextBox 33"/>
            <p:cNvSpPr txBox="1"/>
            <p:nvPr/>
          </p:nvSpPr>
          <p:spPr>
            <a:xfrm>
              <a:off x="1168480" y="3047176"/>
              <a:ext cx="7237161" cy="868586"/>
            </a:xfrm>
            <a:prstGeom prst="rect">
              <a:avLst/>
            </a:prstGeom>
          </p:spPr>
          <p:txBody>
            <a:bodyPr lIns="0" tIns="0" rIns="0" bIns="0" rtlCol="0" anchor="t">
              <a:spAutoFit/>
            </a:bodyPr>
            <a:lstStyle/>
            <a:p>
              <a:pPr marL="0" lvl="1" indent="0" algn="l">
                <a:lnSpc>
                  <a:spcPts val="6226"/>
                </a:lnSpc>
                <a:spcBef>
                  <a:spcPct val="0"/>
                </a:spcBef>
              </a:pPr>
              <a:r>
                <a:rPr lang="en-US" sz="3113" dirty="0">
                  <a:solidFill>
                    <a:srgbClr val="FFFFFF"/>
                  </a:solidFill>
                  <a:latin typeface="DM Sans Bold"/>
                </a:rPr>
                <a:t>Approach’s Features</a:t>
              </a:r>
            </a:p>
          </p:txBody>
        </p:sp>
        <p:sp>
          <p:nvSpPr>
            <p:cNvPr id="34" name="TextBox 34"/>
            <p:cNvSpPr txBox="1"/>
            <p:nvPr/>
          </p:nvSpPr>
          <p:spPr>
            <a:xfrm>
              <a:off x="112069" y="3218515"/>
              <a:ext cx="538839" cy="621733"/>
            </a:xfrm>
            <a:prstGeom prst="rect">
              <a:avLst/>
            </a:prstGeom>
          </p:spPr>
          <p:txBody>
            <a:bodyPr lIns="0" tIns="0" rIns="0" bIns="0" rtlCol="0" anchor="t">
              <a:spAutoFit/>
            </a:bodyPr>
            <a:lstStyle/>
            <a:p>
              <a:pPr marL="0" lvl="1" indent="0" algn="ctr">
                <a:lnSpc>
                  <a:spcPts val="4189"/>
                </a:lnSpc>
                <a:spcBef>
                  <a:spcPct val="0"/>
                </a:spcBef>
              </a:pPr>
              <a:r>
                <a:rPr lang="en-US" sz="2668" u="none">
                  <a:solidFill>
                    <a:srgbClr val="FFFFFF"/>
                  </a:solidFill>
                  <a:latin typeface="DM Sans Bold"/>
                </a:rPr>
                <a:t>4</a:t>
              </a:r>
            </a:p>
          </p:txBody>
        </p:sp>
        <p:sp>
          <p:nvSpPr>
            <p:cNvPr id="35" name="TextBox 35"/>
            <p:cNvSpPr txBox="1"/>
            <p:nvPr/>
          </p:nvSpPr>
          <p:spPr>
            <a:xfrm>
              <a:off x="1234376" y="2030957"/>
              <a:ext cx="6130826" cy="795224"/>
            </a:xfrm>
            <a:prstGeom prst="rect">
              <a:avLst/>
            </a:prstGeom>
          </p:spPr>
          <p:txBody>
            <a:bodyPr lIns="0" tIns="0" rIns="0" bIns="0" rtlCol="0" anchor="t">
              <a:spAutoFit/>
            </a:bodyPr>
            <a:lstStyle/>
            <a:p>
              <a:pPr marL="0" lvl="1" indent="0" algn="l">
                <a:lnSpc>
                  <a:spcPts val="5851"/>
                </a:lnSpc>
                <a:spcBef>
                  <a:spcPct val="0"/>
                </a:spcBef>
              </a:pPr>
              <a:r>
                <a:rPr lang="en-US" sz="2925" dirty="0">
                  <a:solidFill>
                    <a:srgbClr val="FFFFFF"/>
                  </a:solidFill>
                  <a:latin typeface="DM Sans Bold"/>
                </a:rPr>
                <a:t>Solution Approach </a:t>
              </a:r>
            </a:p>
          </p:txBody>
        </p:sp>
        <p:sp>
          <p:nvSpPr>
            <p:cNvPr id="36" name="TextBox 36"/>
            <p:cNvSpPr txBox="1"/>
            <p:nvPr/>
          </p:nvSpPr>
          <p:spPr>
            <a:xfrm>
              <a:off x="112069" y="2170147"/>
              <a:ext cx="538839" cy="621733"/>
            </a:xfrm>
            <a:prstGeom prst="rect">
              <a:avLst/>
            </a:prstGeom>
          </p:spPr>
          <p:txBody>
            <a:bodyPr lIns="0" tIns="0" rIns="0" bIns="0" rtlCol="0" anchor="t">
              <a:spAutoFit/>
            </a:bodyPr>
            <a:lstStyle/>
            <a:p>
              <a:pPr marL="0" lvl="1" indent="0" algn="ctr">
                <a:lnSpc>
                  <a:spcPts val="4189"/>
                </a:lnSpc>
                <a:spcBef>
                  <a:spcPct val="0"/>
                </a:spcBef>
              </a:pPr>
              <a:r>
                <a:rPr lang="en-US" sz="2668" u="none">
                  <a:solidFill>
                    <a:srgbClr val="FFFFFF"/>
                  </a:solidFill>
                  <a:latin typeface="DM Sans Bold"/>
                </a:rPr>
                <a:t>3</a:t>
              </a:r>
            </a:p>
          </p:txBody>
        </p:sp>
        <p:sp>
          <p:nvSpPr>
            <p:cNvPr id="37" name="TextBox 37"/>
            <p:cNvSpPr txBox="1"/>
            <p:nvPr/>
          </p:nvSpPr>
          <p:spPr>
            <a:xfrm>
              <a:off x="1234376" y="4131650"/>
              <a:ext cx="7237161" cy="868586"/>
            </a:xfrm>
            <a:prstGeom prst="rect">
              <a:avLst/>
            </a:prstGeom>
          </p:spPr>
          <p:txBody>
            <a:bodyPr lIns="0" tIns="0" rIns="0" bIns="0" rtlCol="0" anchor="t">
              <a:spAutoFit/>
            </a:bodyPr>
            <a:lstStyle/>
            <a:p>
              <a:pPr marL="0" lvl="1" indent="0" algn="l">
                <a:lnSpc>
                  <a:spcPts val="6226"/>
                </a:lnSpc>
                <a:spcBef>
                  <a:spcPct val="0"/>
                </a:spcBef>
              </a:pPr>
              <a:r>
                <a:rPr lang="en-US" sz="3113">
                  <a:solidFill>
                    <a:srgbClr val="FFFFFF"/>
                  </a:solidFill>
                  <a:latin typeface="DM Sans Bold"/>
                </a:rPr>
                <a:t>Clouds services</a:t>
              </a:r>
            </a:p>
          </p:txBody>
        </p:sp>
        <p:sp>
          <p:nvSpPr>
            <p:cNvPr id="38" name="TextBox 38"/>
            <p:cNvSpPr txBox="1"/>
            <p:nvPr/>
          </p:nvSpPr>
          <p:spPr>
            <a:xfrm>
              <a:off x="112069" y="4323364"/>
              <a:ext cx="538839" cy="621733"/>
            </a:xfrm>
            <a:prstGeom prst="rect">
              <a:avLst/>
            </a:prstGeom>
          </p:spPr>
          <p:txBody>
            <a:bodyPr lIns="0" tIns="0" rIns="0" bIns="0" rtlCol="0" anchor="t">
              <a:spAutoFit/>
            </a:bodyPr>
            <a:lstStyle/>
            <a:p>
              <a:pPr marL="0" lvl="1" indent="0" algn="ctr">
                <a:lnSpc>
                  <a:spcPts val="4189"/>
                </a:lnSpc>
                <a:spcBef>
                  <a:spcPct val="0"/>
                </a:spcBef>
              </a:pPr>
              <a:r>
                <a:rPr lang="en-US" sz="2668" u="none">
                  <a:solidFill>
                    <a:srgbClr val="FFFFFF"/>
                  </a:solidFill>
                  <a:latin typeface="DM Sans Bold"/>
                </a:rPr>
                <a:t>5</a:t>
              </a:r>
            </a:p>
          </p:txBody>
        </p:sp>
        <p:sp>
          <p:nvSpPr>
            <p:cNvPr id="39" name="TextBox 39"/>
            <p:cNvSpPr txBox="1"/>
            <p:nvPr/>
          </p:nvSpPr>
          <p:spPr>
            <a:xfrm>
              <a:off x="112069" y="5363243"/>
              <a:ext cx="538839" cy="621733"/>
            </a:xfrm>
            <a:prstGeom prst="rect">
              <a:avLst/>
            </a:prstGeom>
          </p:spPr>
          <p:txBody>
            <a:bodyPr lIns="0" tIns="0" rIns="0" bIns="0" rtlCol="0" anchor="t">
              <a:spAutoFit/>
            </a:bodyPr>
            <a:lstStyle/>
            <a:p>
              <a:pPr marL="0" lvl="1" indent="0" algn="ctr">
                <a:lnSpc>
                  <a:spcPts val="4189"/>
                </a:lnSpc>
                <a:spcBef>
                  <a:spcPct val="0"/>
                </a:spcBef>
              </a:pPr>
              <a:r>
                <a:rPr lang="en-US" sz="2668">
                  <a:solidFill>
                    <a:srgbClr val="FFFFFF"/>
                  </a:solidFill>
                  <a:latin typeface="DM Sans Bold"/>
                </a:rPr>
                <a:t>6</a:t>
              </a:r>
            </a:p>
          </p:txBody>
        </p:sp>
        <p:sp>
          <p:nvSpPr>
            <p:cNvPr id="40" name="TextBox 40"/>
            <p:cNvSpPr txBox="1"/>
            <p:nvPr/>
          </p:nvSpPr>
          <p:spPr>
            <a:xfrm>
              <a:off x="1243790" y="5201318"/>
              <a:ext cx="7237161" cy="868586"/>
            </a:xfrm>
            <a:prstGeom prst="rect">
              <a:avLst/>
            </a:prstGeom>
          </p:spPr>
          <p:txBody>
            <a:bodyPr lIns="0" tIns="0" rIns="0" bIns="0" rtlCol="0" anchor="t">
              <a:spAutoFit/>
            </a:bodyPr>
            <a:lstStyle/>
            <a:p>
              <a:pPr marL="0" lvl="1" indent="0" algn="l">
                <a:lnSpc>
                  <a:spcPts val="6226"/>
                </a:lnSpc>
                <a:spcBef>
                  <a:spcPct val="0"/>
                </a:spcBef>
              </a:pPr>
              <a:r>
                <a:rPr lang="en-US" sz="3113">
                  <a:solidFill>
                    <a:srgbClr val="FFFFFF"/>
                  </a:solidFill>
                  <a:latin typeface="DM Sans Bold"/>
                </a:rPr>
                <a:t>Hardware Approach</a:t>
              </a:r>
            </a:p>
          </p:txBody>
        </p:sp>
        <p:sp>
          <p:nvSpPr>
            <p:cNvPr id="41" name="TextBox 41"/>
            <p:cNvSpPr txBox="1"/>
            <p:nvPr/>
          </p:nvSpPr>
          <p:spPr>
            <a:xfrm>
              <a:off x="112069" y="6512180"/>
              <a:ext cx="538839" cy="621733"/>
            </a:xfrm>
            <a:prstGeom prst="rect">
              <a:avLst/>
            </a:prstGeom>
          </p:spPr>
          <p:txBody>
            <a:bodyPr lIns="0" tIns="0" rIns="0" bIns="0" rtlCol="0" anchor="t">
              <a:spAutoFit/>
            </a:bodyPr>
            <a:lstStyle/>
            <a:p>
              <a:pPr marL="0" lvl="1" indent="0" algn="ctr">
                <a:lnSpc>
                  <a:spcPts val="4189"/>
                </a:lnSpc>
                <a:spcBef>
                  <a:spcPct val="0"/>
                </a:spcBef>
              </a:pPr>
              <a:r>
                <a:rPr lang="en-US" sz="2668">
                  <a:solidFill>
                    <a:srgbClr val="FFFFFF"/>
                  </a:solidFill>
                  <a:latin typeface="DM Sans Bold"/>
                </a:rPr>
                <a:t>7</a:t>
              </a:r>
            </a:p>
          </p:txBody>
        </p:sp>
        <p:sp>
          <p:nvSpPr>
            <p:cNvPr id="42" name="TextBox 42"/>
            <p:cNvSpPr txBox="1"/>
            <p:nvPr/>
          </p:nvSpPr>
          <p:spPr>
            <a:xfrm>
              <a:off x="1234376" y="6368563"/>
              <a:ext cx="7237161" cy="868586"/>
            </a:xfrm>
            <a:prstGeom prst="rect">
              <a:avLst/>
            </a:prstGeom>
          </p:spPr>
          <p:txBody>
            <a:bodyPr lIns="0" tIns="0" rIns="0" bIns="0" rtlCol="0" anchor="t">
              <a:spAutoFit/>
            </a:bodyPr>
            <a:lstStyle/>
            <a:p>
              <a:pPr marL="0" lvl="1" indent="0" algn="l">
                <a:lnSpc>
                  <a:spcPts val="6226"/>
                </a:lnSpc>
                <a:spcBef>
                  <a:spcPct val="0"/>
                </a:spcBef>
              </a:pPr>
              <a:r>
                <a:rPr lang="en-US" sz="3113">
                  <a:solidFill>
                    <a:srgbClr val="FFFFFF"/>
                  </a:solidFill>
                  <a:latin typeface="DM Sans Bold"/>
                </a:rPr>
                <a:t>Implementation</a:t>
              </a:r>
            </a:p>
          </p:txBody>
        </p:sp>
        <p:sp>
          <p:nvSpPr>
            <p:cNvPr id="43" name="TextBox 43"/>
            <p:cNvSpPr txBox="1"/>
            <p:nvPr/>
          </p:nvSpPr>
          <p:spPr>
            <a:xfrm>
              <a:off x="130896" y="7585807"/>
              <a:ext cx="538839" cy="621733"/>
            </a:xfrm>
            <a:prstGeom prst="rect">
              <a:avLst/>
            </a:prstGeom>
          </p:spPr>
          <p:txBody>
            <a:bodyPr lIns="0" tIns="0" rIns="0" bIns="0" rtlCol="0" anchor="t">
              <a:spAutoFit/>
            </a:bodyPr>
            <a:lstStyle/>
            <a:p>
              <a:pPr marL="0" lvl="1" indent="0" algn="ctr">
                <a:lnSpc>
                  <a:spcPts val="4189"/>
                </a:lnSpc>
                <a:spcBef>
                  <a:spcPct val="0"/>
                </a:spcBef>
              </a:pPr>
              <a:r>
                <a:rPr lang="en-US" sz="2668">
                  <a:solidFill>
                    <a:srgbClr val="FFFFFF"/>
                  </a:solidFill>
                  <a:latin typeface="DM Sans Bold"/>
                </a:rPr>
                <a:t>8</a:t>
              </a:r>
            </a:p>
          </p:txBody>
        </p:sp>
        <p:sp>
          <p:nvSpPr>
            <p:cNvPr id="44" name="TextBox 44"/>
            <p:cNvSpPr txBox="1"/>
            <p:nvPr/>
          </p:nvSpPr>
          <p:spPr>
            <a:xfrm>
              <a:off x="1253203" y="7442190"/>
              <a:ext cx="7237161" cy="868586"/>
            </a:xfrm>
            <a:prstGeom prst="rect">
              <a:avLst/>
            </a:prstGeom>
          </p:spPr>
          <p:txBody>
            <a:bodyPr lIns="0" tIns="0" rIns="0" bIns="0" rtlCol="0" anchor="t">
              <a:spAutoFit/>
            </a:bodyPr>
            <a:lstStyle/>
            <a:p>
              <a:pPr marL="0" lvl="1" indent="0" algn="l">
                <a:lnSpc>
                  <a:spcPts val="6226"/>
                </a:lnSpc>
                <a:spcBef>
                  <a:spcPct val="0"/>
                </a:spcBef>
              </a:pPr>
              <a:r>
                <a:rPr lang="en-US" sz="3113">
                  <a:solidFill>
                    <a:srgbClr val="FFFFFF"/>
                  </a:solidFill>
                  <a:latin typeface="DM Sans Bold"/>
                </a:rPr>
                <a:t>Tools</a:t>
              </a:r>
            </a:p>
          </p:txBody>
        </p:sp>
        <p:sp>
          <p:nvSpPr>
            <p:cNvPr id="45" name="TextBox 45"/>
            <p:cNvSpPr txBox="1"/>
            <p:nvPr/>
          </p:nvSpPr>
          <p:spPr>
            <a:xfrm>
              <a:off x="130896" y="8621779"/>
              <a:ext cx="538839" cy="621733"/>
            </a:xfrm>
            <a:prstGeom prst="rect">
              <a:avLst/>
            </a:prstGeom>
          </p:spPr>
          <p:txBody>
            <a:bodyPr lIns="0" tIns="0" rIns="0" bIns="0" rtlCol="0" anchor="t">
              <a:spAutoFit/>
            </a:bodyPr>
            <a:lstStyle/>
            <a:p>
              <a:pPr marL="0" lvl="1" indent="0" algn="ctr">
                <a:lnSpc>
                  <a:spcPts val="4189"/>
                </a:lnSpc>
                <a:spcBef>
                  <a:spcPct val="0"/>
                </a:spcBef>
              </a:pPr>
              <a:r>
                <a:rPr lang="en-US" sz="2668">
                  <a:solidFill>
                    <a:srgbClr val="FFFFFF"/>
                  </a:solidFill>
                  <a:latin typeface="DM Sans Bold"/>
                </a:rPr>
                <a:t>9</a:t>
              </a:r>
            </a:p>
          </p:txBody>
        </p:sp>
        <p:sp>
          <p:nvSpPr>
            <p:cNvPr id="46" name="TextBox 46"/>
            <p:cNvSpPr txBox="1"/>
            <p:nvPr/>
          </p:nvSpPr>
          <p:spPr>
            <a:xfrm>
              <a:off x="1253203" y="8478163"/>
              <a:ext cx="7237161" cy="868586"/>
            </a:xfrm>
            <a:prstGeom prst="rect">
              <a:avLst/>
            </a:prstGeom>
          </p:spPr>
          <p:txBody>
            <a:bodyPr lIns="0" tIns="0" rIns="0" bIns="0" rtlCol="0" anchor="t">
              <a:spAutoFit/>
            </a:bodyPr>
            <a:lstStyle/>
            <a:p>
              <a:pPr marL="0" lvl="1" indent="0" algn="l">
                <a:lnSpc>
                  <a:spcPts val="6226"/>
                </a:lnSpc>
                <a:spcBef>
                  <a:spcPct val="0"/>
                </a:spcBef>
              </a:pPr>
              <a:r>
                <a:rPr lang="en-US" sz="3113">
                  <a:solidFill>
                    <a:srgbClr val="FFFFFF"/>
                  </a:solidFill>
                  <a:latin typeface="DM Sans Bold"/>
                </a:rPr>
                <a:t>How To Use</a:t>
              </a:r>
            </a:p>
          </p:txBody>
        </p:sp>
        <p:sp>
          <p:nvSpPr>
            <p:cNvPr id="47" name="TextBox 47"/>
            <p:cNvSpPr txBox="1"/>
            <p:nvPr/>
          </p:nvSpPr>
          <p:spPr>
            <a:xfrm>
              <a:off x="112069" y="9722136"/>
              <a:ext cx="538839" cy="621733"/>
            </a:xfrm>
            <a:prstGeom prst="rect">
              <a:avLst/>
            </a:prstGeom>
          </p:spPr>
          <p:txBody>
            <a:bodyPr lIns="0" tIns="0" rIns="0" bIns="0" rtlCol="0" anchor="t">
              <a:spAutoFit/>
            </a:bodyPr>
            <a:lstStyle/>
            <a:p>
              <a:pPr marL="0" lvl="1" indent="0" algn="ctr">
                <a:lnSpc>
                  <a:spcPts val="4189"/>
                </a:lnSpc>
                <a:spcBef>
                  <a:spcPct val="0"/>
                </a:spcBef>
              </a:pPr>
              <a:r>
                <a:rPr lang="en-US" sz="2668">
                  <a:solidFill>
                    <a:srgbClr val="FFFFFF"/>
                  </a:solidFill>
                  <a:latin typeface="DM Sans Bold"/>
                </a:rPr>
                <a:t>10</a:t>
              </a:r>
            </a:p>
          </p:txBody>
        </p:sp>
        <p:sp>
          <p:nvSpPr>
            <p:cNvPr id="48" name="TextBox 48"/>
            <p:cNvSpPr txBox="1"/>
            <p:nvPr/>
          </p:nvSpPr>
          <p:spPr>
            <a:xfrm>
              <a:off x="1234376" y="9578520"/>
              <a:ext cx="7237161" cy="868586"/>
            </a:xfrm>
            <a:prstGeom prst="rect">
              <a:avLst/>
            </a:prstGeom>
          </p:spPr>
          <p:txBody>
            <a:bodyPr lIns="0" tIns="0" rIns="0" bIns="0" rtlCol="0" anchor="t">
              <a:spAutoFit/>
            </a:bodyPr>
            <a:lstStyle/>
            <a:p>
              <a:pPr marL="0" lvl="1" indent="0" algn="l">
                <a:lnSpc>
                  <a:spcPts val="6226"/>
                </a:lnSpc>
                <a:spcBef>
                  <a:spcPct val="0"/>
                </a:spcBef>
              </a:pPr>
              <a:r>
                <a:rPr lang="en-US" sz="3113">
                  <a:solidFill>
                    <a:srgbClr val="FFFFFF"/>
                  </a:solidFill>
                  <a:latin typeface="DM Sans Bold"/>
                </a:rPr>
                <a:t>Demo Video</a:t>
              </a:r>
            </a:p>
          </p:txBody>
        </p:sp>
        <p:sp>
          <p:nvSpPr>
            <p:cNvPr id="49" name="TextBox 49"/>
            <p:cNvSpPr txBox="1"/>
            <p:nvPr/>
          </p:nvSpPr>
          <p:spPr>
            <a:xfrm>
              <a:off x="112069" y="10752690"/>
              <a:ext cx="538839" cy="621733"/>
            </a:xfrm>
            <a:prstGeom prst="rect">
              <a:avLst/>
            </a:prstGeom>
          </p:spPr>
          <p:txBody>
            <a:bodyPr lIns="0" tIns="0" rIns="0" bIns="0" rtlCol="0" anchor="t">
              <a:spAutoFit/>
            </a:bodyPr>
            <a:lstStyle/>
            <a:p>
              <a:pPr marL="0" lvl="1" indent="0" algn="ctr">
                <a:lnSpc>
                  <a:spcPts val="4189"/>
                </a:lnSpc>
                <a:spcBef>
                  <a:spcPct val="0"/>
                </a:spcBef>
              </a:pPr>
              <a:r>
                <a:rPr lang="en-US" sz="2668">
                  <a:solidFill>
                    <a:srgbClr val="FFFFFF"/>
                  </a:solidFill>
                  <a:latin typeface="DM Sans Bold"/>
                </a:rPr>
                <a:t>11</a:t>
              </a:r>
            </a:p>
          </p:txBody>
        </p:sp>
        <p:sp>
          <p:nvSpPr>
            <p:cNvPr id="50" name="TextBox 50"/>
            <p:cNvSpPr txBox="1"/>
            <p:nvPr/>
          </p:nvSpPr>
          <p:spPr>
            <a:xfrm>
              <a:off x="1234376" y="10609074"/>
              <a:ext cx="7237161" cy="868586"/>
            </a:xfrm>
            <a:prstGeom prst="rect">
              <a:avLst/>
            </a:prstGeom>
          </p:spPr>
          <p:txBody>
            <a:bodyPr lIns="0" tIns="0" rIns="0" bIns="0" rtlCol="0" anchor="t">
              <a:spAutoFit/>
            </a:bodyPr>
            <a:lstStyle/>
            <a:p>
              <a:pPr marL="0" lvl="1" indent="0" algn="l">
                <a:lnSpc>
                  <a:spcPts val="6226"/>
                </a:lnSpc>
                <a:spcBef>
                  <a:spcPct val="0"/>
                </a:spcBef>
              </a:pPr>
              <a:r>
                <a:rPr lang="en-US" sz="3113">
                  <a:solidFill>
                    <a:srgbClr val="FFFFFF"/>
                  </a:solidFill>
                  <a:latin typeface="DM Sans Bold"/>
                </a:rPr>
                <a:t>Future Work</a:t>
              </a:r>
            </a:p>
          </p:txBody>
        </p:sp>
        <p:sp>
          <p:nvSpPr>
            <p:cNvPr id="51" name="TextBox 51"/>
            <p:cNvSpPr txBox="1"/>
            <p:nvPr/>
          </p:nvSpPr>
          <p:spPr>
            <a:xfrm>
              <a:off x="112069" y="11783467"/>
              <a:ext cx="538839" cy="621733"/>
            </a:xfrm>
            <a:prstGeom prst="rect">
              <a:avLst/>
            </a:prstGeom>
          </p:spPr>
          <p:txBody>
            <a:bodyPr lIns="0" tIns="0" rIns="0" bIns="0" rtlCol="0" anchor="t">
              <a:spAutoFit/>
            </a:bodyPr>
            <a:lstStyle/>
            <a:p>
              <a:pPr marL="0" lvl="1" indent="0" algn="ctr">
                <a:lnSpc>
                  <a:spcPts val="4189"/>
                </a:lnSpc>
                <a:spcBef>
                  <a:spcPct val="0"/>
                </a:spcBef>
              </a:pPr>
              <a:r>
                <a:rPr lang="en-US" sz="2668">
                  <a:solidFill>
                    <a:srgbClr val="FFFFFF"/>
                  </a:solidFill>
                  <a:latin typeface="DM Sans Bold"/>
                </a:rPr>
                <a:t>12</a:t>
              </a:r>
            </a:p>
          </p:txBody>
        </p:sp>
        <p:sp>
          <p:nvSpPr>
            <p:cNvPr id="52" name="TextBox 52"/>
            <p:cNvSpPr txBox="1"/>
            <p:nvPr/>
          </p:nvSpPr>
          <p:spPr>
            <a:xfrm>
              <a:off x="1234376" y="11639851"/>
              <a:ext cx="7237161" cy="868586"/>
            </a:xfrm>
            <a:prstGeom prst="rect">
              <a:avLst/>
            </a:prstGeom>
          </p:spPr>
          <p:txBody>
            <a:bodyPr lIns="0" tIns="0" rIns="0" bIns="0" rtlCol="0" anchor="t">
              <a:spAutoFit/>
            </a:bodyPr>
            <a:lstStyle/>
            <a:p>
              <a:pPr marL="0" lvl="1" indent="0" algn="l">
                <a:lnSpc>
                  <a:spcPts val="6226"/>
                </a:lnSpc>
                <a:spcBef>
                  <a:spcPct val="0"/>
                </a:spcBef>
              </a:pPr>
              <a:r>
                <a:rPr lang="en-US" sz="3113">
                  <a:solidFill>
                    <a:srgbClr val="FFFFFF"/>
                  </a:solidFill>
                  <a:latin typeface="DM Sans Bold"/>
                </a:rPr>
                <a:t>conclusion</a:t>
              </a:r>
            </a:p>
          </p:txBody>
        </p:sp>
      </p:grpSp>
      <p:pic>
        <p:nvPicPr>
          <p:cNvPr id="53" name="Picture 5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26994" y="3791419"/>
            <a:ext cx="6464611" cy="13217607"/>
          </a:xfrm>
          <a:prstGeom prst="rect">
            <a:avLst/>
          </a:prstGeom>
        </p:spPr>
      </p:pic>
      <p:pic>
        <p:nvPicPr>
          <p:cNvPr id="54" name="Picture 5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66477" flipH="1">
            <a:off x="13640050" y="1361504"/>
            <a:ext cx="3047333" cy="2986386"/>
          </a:xfrm>
          <a:prstGeom prst="rect">
            <a:avLst/>
          </a:prstGeom>
        </p:spPr>
      </p:pic>
      <p:sp>
        <p:nvSpPr>
          <p:cNvPr id="55" name="TextBox 55"/>
          <p:cNvSpPr txBox="1"/>
          <p:nvPr/>
        </p:nvSpPr>
        <p:spPr>
          <a:xfrm>
            <a:off x="328002" y="1630967"/>
            <a:ext cx="5517556" cy="1505941"/>
          </a:xfrm>
          <a:prstGeom prst="rect">
            <a:avLst/>
          </a:prstGeom>
        </p:spPr>
        <p:txBody>
          <a:bodyPr lIns="0" tIns="0" rIns="0" bIns="0" rtlCol="0" anchor="t">
            <a:spAutoFit/>
          </a:bodyPr>
          <a:lstStyle/>
          <a:p>
            <a:pPr marL="0" lvl="0" indent="0" algn="l">
              <a:lnSpc>
                <a:spcPts val="11857"/>
              </a:lnSpc>
              <a:spcBef>
                <a:spcPct val="0"/>
              </a:spcBef>
            </a:pPr>
            <a:r>
              <a:rPr lang="en-US" sz="9881" dirty="0">
                <a:solidFill>
                  <a:srgbClr val="FCBF01"/>
                </a:solidFill>
                <a:latin typeface="Open Sauce SemiBold Bold"/>
              </a:rPr>
              <a:t>AGENDA</a:t>
            </a:r>
          </a:p>
        </p:txBody>
      </p:sp>
      <p:sp>
        <p:nvSpPr>
          <p:cNvPr id="56" name="TextBox 56"/>
          <p:cNvSpPr txBox="1"/>
          <p:nvPr/>
        </p:nvSpPr>
        <p:spPr>
          <a:xfrm rot="-620710">
            <a:off x="13507648" y="2279821"/>
            <a:ext cx="3292289" cy="578550"/>
          </a:xfrm>
          <a:prstGeom prst="rect">
            <a:avLst/>
          </a:prstGeom>
        </p:spPr>
        <p:txBody>
          <a:bodyPr lIns="0" tIns="0" rIns="0" bIns="0" rtlCol="0" anchor="t">
            <a:spAutoFit/>
          </a:bodyPr>
          <a:lstStyle/>
          <a:p>
            <a:pPr algn="ctr">
              <a:lnSpc>
                <a:spcPts val="4880"/>
              </a:lnSpc>
              <a:spcBef>
                <a:spcPct val="0"/>
              </a:spcBef>
            </a:pPr>
            <a:r>
              <a:rPr lang="en-US" sz="3108" dirty="0">
                <a:solidFill>
                  <a:srgbClr val="000000"/>
                </a:solidFill>
                <a:latin typeface="DM Sans Bold"/>
              </a:rPr>
              <a:t>Are you ready? </a:t>
            </a:r>
          </a:p>
        </p:txBody>
      </p:sp>
      <p:pic>
        <p:nvPicPr>
          <p:cNvPr id="57" name="Picture 57"/>
          <p:cNvPicPr>
            <a:picLocks noChangeAspect="1"/>
          </p:cNvPicPr>
          <p:nvPr/>
        </p:nvPicPr>
        <p:blipFill>
          <a:blip r:embed="rId10">
            <a:alphaModFix amt="29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8693497"/>
            <a:ext cx="2437479" cy="2322253"/>
          </a:xfrm>
          <a:prstGeom prst="rect">
            <a:avLst/>
          </a:prstGeom>
        </p:spPr>
      </p:pic>
      <p:pic>
        <p:nvPicPr>
          <p:cNvPr id="58" name="Picture 58"/>
          <p:cNvPicPr>
            <a:picLocks noChangeAspect="1"/>
          </p:cNvPicPr>
          <p:nvPr/>
        </p:nvPicPr>
        <p:blipFill>
          <a:blip r:embed="rId10">
            <a:alphaModFix amt="29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91017" y="-1054580"/>
            <a:ext cx="2437479" cy="23222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grpSp>
        <p:nvGrpSpPr>
          <p:cNvPr id="2" name="Group 2"/>
          <p:cNvGrpSpPr/>
          <p:nvPr/>
        </p:nvGrpSpPr>
        <p:grpSpPr>
          <a:xfrm>
            <a:off x="18045543" y="3759863"/>
            <a:ext cx="1728869" cy="2767274"/>
            <a:chOff x="0" y="0"/>
            <a:chExt cx="630696" cy="1009509"/>
          </a:xfrm>
        </p:grpSpPr>
        <p:sp>
          <p:nvSpPr>
            <p:cNvPr id="3" name="Freeform 3"/>
            <p:cNvSpPr/>
            <p:nvPr/>
          </p:nvSpPr>
          <p:spPr>
            <a:xfrm>
              <a:off x="0" y="0"/>
              <a:ext cx="630696" cy="1009509"/>
            </a:xfrm>
            <a:custGeom>
              <a:avLst/>
              <a:gdLst/>
              <a:ahLst/>
              <a:cxnLst/>
              <a:rect l="l" t="t" r="r" b="b"/>
              <a:pathLst>
                <a:path w="630696" h="1009509">
                  <a:moveTo>
                    <a:pt x="0" y="0"/>
                  </a:moveTo>
                  <a:lnTo>
                    <a:pt x="630696" y="0"/>
                  </a:lnTo>
                  <a:lnTo>
                    <a:pt x="630696" y="1009509"/>
                  </a:lnTo>
                  <a:lnTo>
                    <a:pt x="0" y="1009509"/>
                  </a:lnTo>
                  <a:close/>
                </a:path>
              </a:pathLst>
            </a:custGeom>
            <a:solidFill>
              <a:srgbClr val="FCBF01"/>
            </a:solidFill>
          </p:spPr>
        </p:sp>
      </p:grpSp>
      <p:pic>
        <p:nvPicPr>
          <p:cNvPr id="4" name="Picture 4"/>
          <p:cNvPicPr>
            <a:picLocks noChangeAspect="1"/>
          </p:cNvPicPr>
          <p:nvPr/>
        </p:nvPicPr>
        <p:blipFill>
          <a:blip r:embed="rId2" cstate="print">
            <a:alphaModFix amt="26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a:off x="-1062719" y="-1422191"/>
            <a:ext cx="4806532" cy="4806532"/>
          </a:xfrm>
          <a:prstGeom prst="rect">
            <a:avLst/>
          </a:prstGeom>
        </p:spPr>
      </p:pic>
      <p:grpSp>
        <p:nvGrpSpPr>
          <p:cNvPr id="5" name="Group 5"/>
          <p:cNvGrpSpPr/>
          <p:nvPr/>
        </p:nvGrpSpPr>
        <p:grpSpPr>
          <a:xfrm>
            <a:off x="10421460" y="612888"/>
            <a:ext cx="7390136" cy="7390136"/>
            <a:chOff x="0" y="0"/>
            <a:chExt cx="9853514" cy="9853514"/>
          </a:xfrm>
        </p:grpSpPr>
        <p:grpSp>
          <p:nvGrpSpPr>
            <p:cNvPr id="6" name="Group 6"/>
            <p:cNvGrpSpPr/>
            <p:nvPr/>
          </p:nvGrpSpPr>
          <p:grpSpPr>
            <a:xfrm>
              <a:off x="85781" y="234137"/>
              <a:ext cx="9681952" cy="9619377"/>
              <a:chOff x="0" y="0"/>
              <a:chExt cx="1795546" cy="1783942"/>
            </a:xfrm>
          </p:grpSpPr>
          <p:sp>
            <p:nvSpPr>
              <p:cNvPr id="7" name="Freeform 7"/>
              <p:cNvSpPr/>
              <p:nvPr/>
            </p:nvSpPr>
            <p:spPr>
              <a:xfrm>
                <a:off x="9782" y="0"/>
                <a:ext cx="1775981" cy="1783942"/>
              </a:xfrm>
              <a:custGeom>
                <a:avLst/>
                <a:gdLst/>
                <a:ahLst/>
                <a:cxnLst/>
                <a:rect l="l" t="t" r="r" b="b"/>
                <a:pathLst>
                  <a:path w="1775981" h="1783942">
                    <a:moveTo>
                      <a:pt x="887991" y="0"/>
                    </a:moveTo>
                    <a:cubicBezTo>
                      <a:pt x="1379056" y="2196"/>
                      <a:pt x="1775982" y="400901"/>
                      <a:pt x="1775982" y="891971"/>
                    </a:cubicBezTo>
                    <a:cubicBezTo>
                      <a:pt x="1775982" y="1383041"/>
                      <a:pt x="1379056" y="1781746"/>
                      <a:pt x="887991" y="1783942"/>
                    </a:cubicBezTo>
                    <a:cubicBezTo>
                      <a:pt x="396926" y="1781746"/>
                      <a:pt x="0" y="1383041"/>
                      <a:pt x="0" y="891971"/>
                    </a:cubicBezTo>
                    <a:cubicBezTo>
                      <a:pt x="0" y="400901"/>
                      <a:pt x="396926" y="2196"/>
                      <a:pt x="887991" y="0"/>
                    </a:cubicBezTo>
                    <a:close/>
                  </a:path>
                </a:pathLst>
              </a:custGeom>
              <a:solidFill>
                <a:srgbClr val="EFECE7"/>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982"/>
                  </a:lnSpc>
                </a:pPr>
                <a:endParaRPr/>
              </a:p>
            </p:txBody>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9853514" cy="9853514"/>
            </a:xfrm>
            <a:prstGeom prst="rect">
              <a:avLst/>
            </a:prstGeom>
          </p:spPr>
        </p:pic>
        <p:pic>
          <p:nvPicPr>
            <p:cNvPr id="10" name="Picture 10"/>
            <p:cNvPicPr>
              <a:picLocks noChangeAspect="1"/>
            </p:cNvPicPr>
            <p:nvPr/>
          </p:nvPicPr>
          <p:blipFill>
            <a:blip r:embed="rId6"/>
            <a:srcRect/>
            <a:stretch>
              <a:fillRect/>
            </a:stretch>
          </p:blipFill>
          <p:spPr>
            <a:xfrm>
              <a:off x="1488450" y="1310865"/>
              <a:ext cx="6876614" cy="6876614"/>
            </a:xfrm>
            <a:prstGeom prst="rect">
              <a:avLst/>
            </a:prstGeom>
          </p:spPr>
        </p:pic>
      </p:grpSp>
      <p:sp>
        <p:nvSpPr>
          <p:cNvPr id="11" name="TextBox 11"/>
          <p:cNvSpPr txBox="1"/>
          <p:nvPr/>
        </p:nvSpPr>
        <p:spPr>
          <a:xfrm>
            <a:off x="1500466" y="544233"/>
            <a:ext cx="9554846" cy="1787653"/>
          </a:xfrm>
          <a:prstGeom prst="rect">
            <a:avLst/>
          </a:prstGeom>
        </p:spPr>
        <p:txBody>
          <a:bodyPr lIns="0" tIns="0" rIns="0" bIns="0" rtlCol="0" anchor="t">
            <a:spAutoFit/>
          </a:bodyPr>
          <a:lstStyle/>
          <a:p>
            <a:pPr>
              <a:lnSpc>
                <a:spcPts val="14628"/>
              </a:lnSpc>
              <a:spcBef>
                <a:spcPct val="0"/>
              </a:spcBef>
            </a:pPr>
            <a:r>
              <a:rPr lang="en-US" sz="10449">
                <a:solidFill>
                  <a:srgbClr val="F1C024"/>
                </a:solidFill>
                <a:latin typeface="Open Sauce SemiBold Bold"/>
              </a:rPr>
              <a:t>Introduction</a:t>
            </a:r>
          </a:p>
        </p:txBody>
      </p:sp>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flipH="1">
            <a:off x="206770" y="4307956"/>
            <a:ext cx="2086752" cy="6913938"/>
          </a:xfrm>
          <a:prstGeom prst="rect">
            <a:avLst/>
          </a:prstGeom>
        </p:spPr>
      </p:pic>
      <p:grpSp>
        <p:nvGrpSpPr>
          <p:cNvPr id="13" name="Group 13"/>
          <p:cNvGrpSpPr/>
          <p:nvPr/>
        </p:nvGrpSpPr>
        <p:grpSpPr>
          <a:xfrm>
            <a:off x="2293522" y="4069857"/>
            <a:ext cx="7127620" cy="3166158"/>
            <a:chOff x="0" y="0"/>
            <a:chExt cx="9503493" cy="4221543"/>
          </a:xfrm>
        </p:grpSpPr>
        <p:pic>
          <p:nvPicPr>
            <p:cNvPr id="14" name="Picture 1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0"/>
              <a:ext cx="2051740" cy="2003245"/>
            </a:xfrm>
            <a:prstGeom prst="rect">
              <a:avLst/>
            </a:prstGeom>
          </p:spPr>
        </p:pic>
        <p:sp>
          <p:nvSpPr>
            <p:cNvPr id="15" name="TextBox 15"/>
            <p:cNvSpPr txBox="1"/>
            <p:nvPr/>
          </p:nvSpPr>
          <p:spPr>
            <a:xfrm>
              <a:off x="2051740" y="466946"/>
              <a:ext cx="7197850" cy="1105972"/>
            </a:xfrm>
            <a:prstGeom prst="rect">
              <a:avLst/>
            </a:prstGeom>
          </p:spPr>
          <p:txBody>
            <a:bodyPr lIns="0" tIns="0" rIns="0" bIns="0" rtlCol="0" anchor="t">
              <a:spAutoFit/>
            </a:bodyPr>
            <a:lstStyle/>
            <a:p>
              <a:pPr>
                <a:lnSpc>
                  <a:spcPts val="6911"/>
                </a:lnSpc>
                <a:spcBef>
                  <a:spcPct val="0"/>
                </a:spcBef>
              </a:pPr>
              <a:r>
                <a:rPr lang="en-US" sz="4937" dirty="0">
                  <a:solidFill>
                    <a:srgbClr val="FFFFFF"/>
                  </a:solidFill>
                  <a:latin typeface="DM Sans Bold"/>
                </a:rPr>
                <a:t>Our Objective ? </a:t>
              </a:r>
            </a:p>
          </p:txBody>
        </p:sp>
        <p:sp>
          <p:nvSpPr>
            <p:cNvPr id="16" name="TextBox 16"/>
            <p:cNvSpPr txBox="1"/>
            <p:nvPr/>
          </p:nvSpPr>
          <p:spPr>
            <a:xfrm>
              <a:off x="2051740" y="2613625"/>
              <a:ext cx="7451752" cy="1117342"/>
            </a:xfrm>
            <a:prstGeom prst="rect">
              <a:avLst/>
            </a:prstGeom>
          </p:spPr>
          <p:txBody>
            <a:bodyPr lIns="0" tIns="0" rIns="0" bIns="0" rtlCol="0" anchor="t">
              <a:spAutoFit/>
            </a:bodyPr>
            <a:lstStyle/>
            <a:p>
              <a:pPr>
                <a:lnSpc>
                  <a:spcPts val="7098"/>
                </a:lnSpc>
                <a:spcBef>
                  <a:spcPct val="0"/>
                </a:spcBef>
              </a:pPr>
              <a:r>
                <a:rPr lang="en-US" sz="5070">
                  <a:solidFill>
                    <a:srgbClr val="FFFFFF"/>
                  </a:solidFill>
                  <a:latin typeface="DM Sans Bold"/>
                </a:rPr>
                <a:t>And Why ?</a:t>
              </a:r>
            </a:p>
          </p:txBody>
        </p:sp>
        <p:pic>
          <p:nvPicPr>
            <p:cNvPr id="17" name="Picture 1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2218299"/>
              <a:ext cx="2051740" cy="2003245"/>
            </a:xfrm>
            <a:prstGeom prst="rect">
              <a:avLst/>
            </a:prstGeom>
          </p:spPr>
        </p:pic>
      </p:grpSp>
      <p:pic>
        <p:nvPicPr>
          <p:cNvPr id="18" name="Picture 1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7995363" y="4771247"/>
            <a:ext cx="3207401" cy="11455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grpSp>
        <p:nvGrpSpPr>
          <p:cNvPr id="2" name="Group 2"/>
          <p:cNvGrpSpPr/>
          <p:nvPr/>
        </p:nvGrpSpPr>
        <p:grpSpPr>
          <a:xfrm>
            <a:off x="12539228" y="0"/>
            <a:ext cx="5748772" cy="10287000"/>
            <a:chOff x="0" y="0"/>
            <a:chExt cx="1069556" cy="1913890"/>
          </a:xfrm>
        </p:grpSpPr>
        <p:sp>
          <p:nvSpPr>
            <p:cNvPr id="3" name="Freeform 3"/>
            <p:cNvSpPr/>
            <p:nvPr/>
          </p:nvSpPr>
          <p:spPr>
            <a:xfrm>
              <a:off x="0" y="0"/>
              <a:ext cx="1069556" cy="1913890"/>
            </a:xfrm>
            <a:custGeom>
              <a:avLst/>
              <a:gdLst/>
              <a:ahLst/>
              <a:cxnLst/>
              <a:rect l="l" t="t" r="r" b="b"/>
              <a:pathLst>
                <a:path w="1069556" h="1913890">
                  <a:moveTo>
                    <a:pt x="0" y="0"/>
                  </a:moveTo>
                  <a:lnTo>
                    <a:pt x="1069556" y="0"/>
                  </a:lnTo>
                  <a:lnTo>
                    <a:pt x="1069556" y="1913890"/>
                  </a:lnTo>
                  <a:lnTo>
                    <a:pt x="0" y="1913890"/>
                  </a:lnTo>
                  <a:close/>
                </a:path>
              </a:pathLst>
            </a:custGeom>
            <a:solidFill>
              <a:srgbClr val="F1C024"/>
            </a:solidFill>
          </p:spPr>
        </p:sp>
      </p:grpSp>
      <p:grpSp>
        <p:nvGrpSpPr>
          <p:cNvPr id="4" name="Group 4"/>
          <p:cNvGrpSpPr>
            <a:grpSpLocks noChangeAspect="1"/>
          </p:cNvGrpSpPr>
          <p:nvPr/>
        </p:nvGrpSpPr>
        <p:grpSpPr>
          <a:xfrm>
            <a:off x="11249239" y="1691738"/>
            <a:ext cx="6980583" cy="7344788"/>
            <a:chOff x="0" y="0"/>
            <a:chExt cx="5842000" cy="6146800"/>
          </a:xfrm>
        </p:grpSpPr>
        <p:sp>
          <p:nvSpPr>
            <p:cNvPr id="5" name="Freeform 5"/>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2"/>
              <a:stretch>
                <a:fillRect l="-28593" r="-28593"/>
              </a:stretch>
            </a:blipFill>
          </p:spPr>
        </p:sp>
        <p:sp>
          <p:nvSpPr>
            <p:cNvPr id="6" name="Freeform 6"/>
            <p:cNvSpPr/>
            <p:nvPr/>
          </p:nvSpPr>
          <p:spPr>
            <a:xfrm>
              <a:off x="0" y="0"/>
              <a:ext cx="5842000" cy="6146800"/>
            </a:xfrm>
            <a:custGeom>
              <a:avLst/>
              <a:gdLst/>
              <a:ahLst/>
              <a:cxnLst/>
              <a:rect l="l" t="t" r="r" b="b"/>
              <a:pathLst>
                <a:path w="5842000" h="6146800">
                  <a:moveTo>
                    <a:pt x="5842000" y="6146800"/>
                  </a:moveTo>
                  <a:lnTo>
                    <a:pt x="0" y="6146800"/>
                  </a:lnTo>
                  <a:lnTo>
                    <a:pt x="0" y="0"/>
                  </a:lnTo>
                  <a:lnTo>
                    <a:pt x="5842000" y="0"/>
                  </a:lnTo>
                  <a:lnTo>
                    <a:pt x="5842000" y="6146800"/>
                  </a:lnTo>
                  <a:close/>
                </a:path>
              </a:pathLst>
            </a:custGeom>
            <a:blipFill>
              <a:blip r:embed="rId3"/>
              <a:stretch>
                <a:fillRect t="-286" b="-286"/>
              </a:stretch>
            </a:blipFill>
          </p:spPr>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67239" y="1189542"/>
            <a:ext cx="1286735" cy="321684"/>
          </a:xfrm>
          <a:prstGeom prst="rect">
            <a:avLst/>
          </a:prstGeom>
        </p:spPr>
      </p:pic>
      <p:pic>
        <p:nvPicPr>
          <p:cNvPr id="8" name="Picture 8"/>
          <p:cNvPicPr>
            <a:picLocks noChangeAspect="1"/>
          </p:cNvPicPr>
          <p:nvPr/>
        </p:nvPicPr>
        <p:blipFill>
          <a:blip r:embed="rId6">
            <a:alphaModFix amt="29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700000">
            <a:off x="12044763" y="7373203"/>
            <a:ext cx="2437479" cy="2322253"/>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8178" y="4633798"/>
            <a:ext cx="818122" cy="777959"/>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8178" y="6457940"/>
            <a:ext cx="818122" cy="777959"/>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492922" y="586294"/>
            <a:ext cx="3524424" cy="3524424"/>
          </a:xfrm>
          <a:prstGeom prst="rect">
            <a:avLst/>
          </a:prstGeom>
        </p:spPr>
      </p:pic>
      <p:sp>
        <p:nvSpPr>
          <p:cNvPr id="12" name="TextBox 12"/>
          <p:cNvSpPr txBox="1"/>
          <p:nvPr/>
        </p:nvSpPr>
        <p:spPr>
          <a:xfrm>
            <a:off x="-228600" y="2348506"/>
            <a:ext cx="5625163" cy="975332"/>
          </a:xfrm>
          <a:prstGeom prst="rect">
            <a:avLst/>
          </a:prstGeom>
        </p:spPr>
        <p:txBody>
          <a:bodyPr wrap="square" lIns="0" tIns="0" rIns="0" bIns="0" rtlCol="0" anchor="t">
            <a:spAutoFit/>
          </a:bodyPr>
          <a:lstStyle/>
          <a:p>
            <a:pPr algn="ctr">
              <a:lnSpc>
                <a:spcPts val="7501"/>
              </a:lnSpc>
            </a:pPr>
            <a:r>
              <a:rPr lang="en-US" sz="7501" dirty="0">
                <a:solidFill>
                  <a:srgbClr val="FCBF01"/>
                </a:solidFill>
                <a:latin typeface="League Spartan Bold"/>
              </a:rPr>
              <a:t>OBJECTIVE </a:t>
            </a:r>
          </a:p>
        </p:txBody>
      </p:sp>
      <p:sp>
        <p:nvSpPr>
          <p:cNvPr id="13" name="TextBox 13"/>
          <p:cNvSpPr txBox="1"/>
          <p:nvPr/>
        </p:nvSpPr>
        <p:spPr>
          <a:xfrm>
            <a:off x="999970" y="4596760"/>
            <a:ext cx="9588799" cy="1534745"/>
          </a:xfrm>
          <a:prstGeom prst="rect">
            <a:avLst/>
          </a:prstGeom>
        </p:spPr>
        <p:txBody>
          <a:bodyPr lIns="0" tIns="0" rIns="0" bIns="0" rtlCol="0" anchor="t">
            <a:spAutoFit/>
          </a:bodyPr>
          <a:lstStyle/>
          <a:p>
            <a:pPr>
              <a:lnSpc>
                <a:spcPts val="4161"/>
              </a:lnSpc>
            </a:pPr>
            <a:r>
              <a:rPr lang="en-US" sz="2600" dirty="0">
                <a:solidFill>
                  <a:srgbClr val="FDFDFD"/>
                </a:solidFill>
                <a:latin typeface="Montserrat"/>
              </a:rPr>
              <a:t>We've noticed that Egypt is giving too much care regarding disabilities lately. </a:t>
            </a:r>
            <a:r>
              <a:rPr lang="en-US" sz="2600" dirty="0">
                <a:solidFill>
                  <a:srgbClr val="FDFDFD"/>
                </a:solidFill>
                <a:latin typeface="Arimo"/>
              </a:rPr>
              <a:t>That's why we thought about this idea.</a:t>
            </a:r>
          </a:p>
        </p:txBody>
      </p:sp>
      <p:sp>
        <p:nvSpPr>
          <p:cNvPr id="14" name="TextBox 14"/>
          <p:cNvSpPr txBox="1"/>
          <p:nvPr/>
        </p:nvSpPr>
        <p:spPr>
          <a:xfrm>
            <a:off x="999970" y="6353165"/>
            <a:ext cx="9617529" cy="1054142"/>
          </a:xfrm>
          <a:prstGeom prst="rect">
            <a:avLst/>
          </a:prstGeom>
        </p:spPr>
        <p:txBody>
          <a:bodyPr lIns="0" tIns="0" rIns="0" bIns="0" rtlCol="0" anchor="t">
            <a:spAutoFit/>
          </a:bodyPr>
          <a:lstStyle/>
          <a:p>
            <a:pPr>
              <a:lnSpc>
                <a:spcPts val="4298"/>
              </a:lnSpc>
            </a:pPr>
            <a:r>
              <a:rPr lang="en-US" sz="2686">
                <a:solidFill>
                  <a:srgbClr val="FDFDFD"/>
                </a:solidFill>
                <a:latin typeface="Montserrat"/>
              </a:rPr>
              <a:t>So, we decided to help the blind people and Alzheimer's people with our product.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97858">
            <a:off x="15479356" y="-5885446"/>
            <a:ext cx="6947024" cy="653020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83821" y="3762475"/>
            <a:ext cx="19791117" cy="3982962"/>
          </a:xfrm>
          <a:prstGeom prst="rect">
            <a:avLst/>
          </a:prstGeom>
        </p:spPr>
      </p:pic>
      <p:sp>
        <p:nvSpPr>
          <p:cNvPr id="4" name="TextBox 4"/>
          <p:cNvSpPr txBox="1"/>
          <p:nvPr/>
        </p:nvSpPr>
        <p:spPr>
          <a:xfrm>
            <a:off x="419423" y="4543103"/>
            <a:ext cx="16839877" cy="2524230"/>
          </a:xfrm>
          <a:prstGeom prst="rect">
            <a:avLst/>
          </a:prstGeom>
        </p:spPr>
        <p:txBody>
          <a:bodyPr lIns="0" tIns="0" rIns="0" bIns="0" rtlCol="0" anchor="t">
            <a:spAutoFit/>
          </a:bodyPr>
          <a:lstStyle/>
          <a:p>
            <a:pPr marL="0" lvl="0" indent="0" algn="ctr">
              <a:lnSpc>
                <a:spcPts val="6609"/>
              </a:lnSpc>
            </a:pPr>
            <a:r>
              <a:rPr lang="en-US" sz="6008" dirty="0">
                <a:solidFill>
                  <a:srgbClr val="1A192E"/>
                </a:solidFill>
                <a:latin typeface="League Spartan Bold"/>
              </a:rPr>
              <a:t>HOW WOULD YOU FEEL IF YOU WOKE UP ONE DAY AND FOUND EVERYTHING WAS BLACK OR UNCLEAR?</a:t>
            </a:r>
          </a:p>
        </p:txBody>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12349">
            <a:off x="-5408718" y="-3426848"/>
            <a:ext cx="6947024" cy="6530202"/>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955552">
            <a:off x="-3473512" y="9837751"/>
            <a:ext cx="6947024" cy="653020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12349">
            <a:off x="17296932" y="8059308"/>
            <a:ext cx="6947024" cy="6530202"/>
          </a:xfrm>
          <a:prstGeom prst="rect">
            <a:avLst/>
          </a:prstGeom>
        </p:spPr>
      </p:pic>
      <p:pic>
        <p:nvPicPr>
          <p:cNvPr id="8" name="Picture 8"/>
          <p:cNvPicPr>
            <a:picLocks noChangeAspect="1"/>
          </p:cNvPicPr>
          <p:nvPr/>
        </p:nvPicPr>
        <p:blipFill>
          <a:blip r:embed="rId6" cstate="print">
            <a:alphaModFix amt="26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flipH="1">
            <a:off x="1479684" y="-2320407"/>
            <a:ext cx="4806532" cy="4806532"/>
          </a:xfrm>
          <a:prstGeom prst="rect">
            <a:avLst/>
          </a:prstGeom>
        </p:spPr>
      </p:pic>
      <p:pic>
        <p:nvPicPr>
          <p:cNvPr id="9" name="Picture 9"/>
          <p:cNvPicPr>
            <a:picLocks noChangeAspect="1"/>
          </p:cNvPicPr>
          <p:nvPr/>
        </p:nvPicPr>
        <p:blipFill>
          <a:blip r:embed="rId6" cstate="print">
            <a:alphaModFix amt="26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flipH="1">
            <a:off x="13081565" y="7883734"/>
            <a:ext cx="4806532" cy="4806532"/>
          </a:xfrm>
          <a:prstGeom prst="rect">
            <a:avLst/>
          </a:prstGeom>
        </p:spPr>
      </p:pic>
      <p:pic>
        <p:nvPicPr>
          <p:cNvPr id="10" name="Picture 10"/>
          <p:cNvPicPr>
            <a:picLocks noChangeAspect="1"/>
          </p:cNvPicPr>
          <p:nvPr/>
        </p:nvPicPr>
        <p:blipFill>
          <a:blip r:embed="rId8">
            <a:alphaModFix amt="29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834611">
            <a:off x="1555716" y="8887593"/>
            <a:ext cx="2437479" cy="2322253"/>
          </a:xfrm>
          <a:prstGeom prst="rect">
            <a:avLst/>
          </a:prstGeom>
        </p:spPr>
      </p:pic>
      <p:pic>
        <p:nvPicPr>
          <p:cNvPr id="11" name="Picture 11"/>
          <p:cNvPicPr>
            <a:picLocks noChangeAspect="1"/>
          </p:cNvPicPr>
          <p:nvPr/>
        </p:nvPicPr>
        <p:blipFill>
          <a:blip r:embed="rId8">
            <a:alphaModFix amt="29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79681">
            <a:off x="13581115" y="-1161126"/>
            <a:ext cx="2437479" cy="23222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a:srcRect/>
            <a:stretch>
              <a:fillRect/>
            </a:stretch>
          </p:blipFill>
          <p:spPr>
            <a:xfrm>
              <a:off x="0" y="0"/>
              <a:ext cx="24384000" cy="13716000"/>
            </a:xfrm>
            <a:prstGeom prst="rect">
              <a:avLst/>
            </a:prstGeom>
          </p:spPr>
        </p:pic>
      </p:grpSp>
      <p:pic>
        <p:nvPicPr>
          <p:cNvPr id="4" name="Picture 4"/>
          <p:cNvPicPr>
            <a:picLocks noChangeAspect="1"/>
          </p:cNvPicPr>
          <p:nvPr/>
        </p:nvPicPr>
        <p:blipFill>
          <a:blip r:embed="rId3">
            <a:alphaModFix amt="57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5986" y="7493264"/>
            <a:ext cx="19791117" cy="3982962"/>
          </a:xfrm>
          <a:prstGeom prst="rect">
            <a:avLst/>
          </a:prstGeom>
        </p:spPr>
      </p:pic>
      <p:grpSp>
        <p:nvGrpSpPr>
          <p:cNvPr id="5" name="Group 5"/>
          <p:cNvGrpSpPr/>
          <p:nvPr/>
        </p:nvGrpSpPr>
        <p:grpSpPr>
          <a:xfrm>
            <a:off x="5591803" y="490472"/>
            <a:ext cx="6700874" cy="4976935"/>
            <a:chOff x="0" y="0"/>
            <a:chExt cx="8934498" cy="6635913"/>
          </a:xfrm>
        </p:grpSpPr>
        <p:pic>
          <p:nvPicPr>
            <p:cNvPr id="6" name="Picture 6"/>
            <p:cNvPicPr>
              <a:picLocks noChangeAspect="1"/>
            </p:cNvPicPr>
            <p:nvPr/>
          </p:nvPicPr>
          <p:blipFill>
            <a:blip r:embed="rId5">
              <a:alphaModFix amt="4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11807" y="0"/>
              <a:ext cx="6635913" cy="6635913"/>
            </a:xfrm>
            <a:prstGeom prst="rect">
              <a:avLst/>
            </a:prstGeom>
          </p:spPr>
        </p:pic>
        <p:sp>
          <p:nvSpPr>
            <p:cNvPr id="7" name="TextBox 7"/>
            <p:cNvSpPr txBox="1"/>
            <p:nvPr/>
          </p:nvSpPr>
          <p:spPr>
            <a:xfrm>
              <a:off x="1186778" y="952991"/>
              <a:ext cx="6560942" cy="3093222"/>
            </a:xfrm>
            <a:prstGeom prst="rect">
              <a:avLst/>
            </a:prstGeom>
          </p:spPr>
          <p:txBody>
            <a:bodyPr lIns="0" tIns="0" rIns="0" bIns="0" rtlCol="0" anchor="t">
              <a:spAutoFit/>
            </a:bodyPr>
            <a:lstStyle/>
            <a:p>
              <a:pPr algn="ctr">
                <a:lnSpc>
                  <a:spcPts val="4746"/>
                </a:lnSpc>
                <a:spcBef>
                  <a:spcPct val="0"/>
                </a:spcBef>
              </a:pPr>
              <a:r>
                <a:rPr lang="en-US" sz="3023" dirty="0">
                  <a:solidFill>
                    <a:srgbClr val="FDFDFD"/>
                  </a:solidFill>
                  <a:latin typeface="DM Sans Bold"/>
                </a:rPr>
                <a:t>1- Try hiding your eye with one hand for 10 seconds</a:t>
              </a:r>
            </a:p>
            <a:p>
              <a:pPr algn="ctr">
                <a:lnSpc>
                  <a:spcPts val="4746"/>
                </a:lnSpc>
                <a:spcBef>
                  <a:spcPct val="0"/>
                </a:spcBef>
              </a:pPr>
              <a:r>
                <a:rPr lang="en-US" sz="3023" dirty="0">
                  <a:solidFill>
                    <a:srgbClr val="FDFDFD"/>
                  </a:solidFill>
                  <a:latin typeface="DM Sans Bold"/>
                </a:rPr>
                <a:t>2- Remove your hand and hide the other eye </a:t>
              </a:r>
            </a:p>
          </p:txBody>
        </p:sp>
        <p:sp>
          <p:nvSpPr>
            <p:cNvPr id="8" name="TextBox 8"/>
            <p:cNvSpPr txBox="1"/>
            <p:nvPr/>
          </p:nvSpPr>
          <p:spPr>
            <a:xfrm>
              <a:off x="0" y="4483821"/>
              <a:ext cx="8934498" cy="1387068"/>
            </a:xfrm>
            <a:prstGeom prst="rect">
              <a:avLst/>
            </a:prstGeom>
          </p:spPr>
          <p:txBody>
            <a:bodyPr lIns="0" tIns="0" rIns="0" bIns="0" rtlCol="0" anchor="t">
              <a:spAutoFit/>
            </a:bodyPr>
            <a:lstStyle/>
            <a:p>
              <a:pPr algn="ctr">
                <a:lnSpc>
                  <a:spcPts val="4340"/>
                </a:lnSpc>
                <a:spcBef>
                  <a:spcPct val="0"/>
                </a:spcBef>
              </a:pPr>
              <a:r>
                <a:rPr lang="en-US" sz="2764">
                  <a:solidFill>
                    <a:srgbClr val="FDFDFD"/>
                  </a:solidFill>
                  <a:latin typeface="DM Sans Bold"/>
                </a:rPr>
                <a:t>What do you see?</a:t>
              </a:r>
            </a:p>
            <a:p>
              <a:pPr algn="ctr">
                <a:lnSpc>
                  <a:spcPts val="4340"/>
                </a:lnSpc>
                <a:spcBef>
                  <a:spcPct val="0"/>
                </a:spcBef>
              </a:pPr>
              <a:r>
                <a:rPr lang="en-US" sz="2764">
                  <a:solidFill>
                    <a:srgbClr val="FDFDFD"/>
                  </a:solidFill>
                  <a:latin typeface="DM Sans Bold"/>
                </a:rPr>
                <a:t>This is the feeling …</a:t>
              </a:r>
            </a:p>
          </p:txBody>
        </p:sp>
      </p:grpSp>
      <p:sp>
        <p:nvSpPr>
          <p:cNvPr id="9" name="TextBox 9"/>
          <p:cNvSpPr txBox="1"/>
          <p:nvPr/>
        </p:nvSpPr>
        <p:spPr>
          <a:xfrm>
            <a:off x="2747699" y="8224840"/>
            <a:ext cx="13083746" cy="1775803"/>
          </a:xfrm>
          <a:prstGeom prst="rect">
            <a:avLst/>
          </a:prstGeom>
        </p:spPr>
        <p:txBody>
          <a:bodyPr lIns="0" tIns="0" rIns="0" bIns="0" rtlCol="0" anchor="t">
            <a:spAutoFit/>
          </a:bodyPr>
          <a:lstStyle/>
          <a:p>
            <a:pPr marL="0" lvl="0" indent="0" algn="ctr">
              <a:lnSpc>
                <a:spcPts val="6959"/>
              </a:lnSpc>
              <a:spcBef>
                <a:spcPct val="0"/>
              </a:spcBef>
            </a:pPr>
            <a:r>
              <a:rPr lang="en-US" sz="6327" dirty="0">
                <a:solidFill>
                  <a:srgbClr val="FDFDFD"/>
                </a:solidFill>
                <a:latin typeface="League Spartan Bold"/>
              </a:rPr>
              <a:t>Try this, and tell us what would you feel?</a:t>
            </a:r>
          </a:p>
        </p:txBody>
      </p:sp>
      <p:grpSp>
        <p:nvGrpSpPr>
          <p:cNvPr id="10" name="Group 10"/>
          <p:cNvGrpSpPr/>
          <p:nvPr/>
        </p:nvGrpSpPr>
        <p:grpSpPr>
          <a:xfrm>
            <a:off x="5486400" y="5716586"/>
            <a:ext cx="7315200" cy="1915252"/>
            <a:chOff x="0" y="0"/>
            <a:chExt cx="9753600" cy="2553670"/>
          </a:xfrm>
        </p:grpSpPr>
        <p:pic>
          <p:nvPicPr>
            <p:cNvPr id="11" name="Picture 11"/>
            <p:cNvPicPr>
              <a:picLocks noChangeAspect="1"/>
            </p:cNvPicPr>
            <p:nvPr/>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9753600" cy="2553670"/>
            </a:xfrm>
            <a:prstGeom prst="rect">
              <a:avLst/>
            </a:prstGeom>
          </p:spPr>
        </p:pic>
        <p:sp>
          <p:nvSpPr>
            <p:cNvPr id="12" name="TextBox 12"/>
            <p:cNvSpPr txBox="1"/>
            <p:nvPr/>
          </p:nvSpPr>
          <p:spPr>
            <a:xfrm>
              <a:off x="393700" y="751438"/>
              <a:ext cx="8966200" cy="1315538"/>
            </a:xfrm>
            <a:prstGeom prst="rect">
              <a:avLst/>
            </a:prstGeom>
          </p:spPr>
          <p:txBody>
            <a:bodyPr lIns="0" tIns="0" rIns="0" bIns="0" rtlCol="0" anchor="t">
              <a:spAutoFit/>
            </a:bodyPr>
            <a:lstStyle/>
            <a:p>
              <a:pPr algn="ctr">
                <a:lnSpc>
                  <a:spcPts val="4189"/>
                </a:lnSpc>
                <a:spcBef>
                  <a:spcPct val="0"/>
                </a:spcBef>
              </a:pPr>
              <a:r>
                <a:rPr lang="en-US" sz="2668">
                  <a:solidFill>
                    <a:srgbClr val="FDFDFD"/>
                  </a:solidFill>
                  <a:latin typeface="DM Sans Bold"/>
                </a:rPr>
                <a:t>That is how to feel to be visually impaired</a:t>
              </a: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a:srcRect t="27749" b="27749"/>
            <a:stretch>
              <a:fillRect/>
            </a:stretch>
          </p:blipFill>
          <p:spPr>
            <a:xfrm>
              <a:off x="0" y="0"/>
              <a:ext cx="24384000" cy="13716000"/>
            </a:xfrm>
            <a:prstGeom prst="rect">
              <a:avLst/>
            </a:prstGeom>
          </p:spPr>
        </p:pic>
      </p:grpSp>
      <p:pic>
        <p:nvPicPr>
          <p:cNvPr id="4" name="Picture 4"/>
          <p:cNvPicPr>
            <a:picLocks noChangeAspect="1"/>
          </p:cNvPicPr>
          <p:nvPr/>
        </p:nvPicPr>
        <p:blipFill>
          <a:blip r:embed="rId3">
            <a:alphaModFix amt="57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26141" y="-467597"/>
            <a:ext cx="19791117" cy="3982962"/>
          </a:xfrm>
          <a:prstGeom prst="rect">
            <a:avLst/>
          </a:prstGeom>
        </p:spPr>
      </p:pic>
      <p:sp>
        <p:nvSpPr>
          <p:cNvPr id="5" name="TextBox 5"/>
          <p:cNvSpPr txBox="1"/>
          <p:nvPr/>
        </p:nvSpPr>
        <p:spPr>
          <a:xfrm>
            <a:off x="2423978" y="833205"/>
            <a:ext cx="13083746" cy="1775803"/>
          </a:xfrm>
          <a:prstGeom prst="rect">
            <a:avLst/>
          </a:prstGeom>
        </p:spPr>
        <p:txBody>
          <a:bodyPr lIns="0" tIns="0" rIns="0" bIns="0" rtlCol="0" anchor="t">
            <a:spAutoFit/>
          </a:bodyPr>
          <a:lstStyle/>
          <a:p>
            <a:pPr marL="0" lvl="0" indent="0" algn="ctr">
              <a:lnSpc>
                <a:spcPts val="6959"/>
              </a:lnSpc>
              <a:spcBef>
                <a:spcPct val="0"/>
              </a:spcBef>
            </a:pPr>
            <a:r>
              <a:rPr lang="en-US" sz="6327">
                <a:solidFill>
                  <a:srgbClr val="FDFDFD"/>
                </a:solidFill>
                <a:latin typeface="League Spartan Bold"/>
              </a:rPr>
              <a:t>Imagine looking through a circle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92E"/>
        </a:solidFill>
        <a:effectLst/>
      </p:bgPr>
    </p:bg>
    <p:spTree>
      <p:nvGrpSpPr>
        <p:cNvPr id="1" name=""/>
        <p:cNvGrpSpPr/>
        <p:nvPr/>
      </p:nvGrpSpPr>
      <p:grpSpPr>
        <a:xfrm>
          <a:off x="0" y="0"/>
          <a:ext cx="0" cy="0"/>
          <a:chOff x="0" y="0"/>
          <a:chExt cx="0" cy="0"/>
        </a:xfrm>
      </p:grpSpPr>
      <p:grpSp>
        <p:nvGrpSpPr>
          <p:cNvPr id="2" name="Group 2"/>
          <p:cNvGrpSpPr/>
          <p:nvPr/>
        </p:nvGrpSpPr>
        <p:grpSpPr>
          <a:xfrm>
            <a:off x="9375119" y="5143500"/>
            <a:ext cx="8618123" cy="4813930"/>
            <a:chOff x="0" y="0"/>
            <a:chExt cx="11490830" cy="6418574"/>
          </a:xfrm>
        </p:grpSpPr>
        <p:pic>
          <p:nvPicPr>
            <p:cNvPr id="3" name="Picture 3"/>
            <p:cNvPicPr>
              <a:picLocks noChangeAspect="1"/>
            </p:cNvPicPr>
            <p:nvPr/>
          </p:nvPicPr>
          <p:blipFill>
            <a:blip r:embed="rId2"/>
            <a:srcRect t="8106" b="8106"/>
            <a:stretch>
              <a:fillRect/>
            </a:stretch>
          </p:blipFill>
          <p:spPr>
            <a:xfrm>
              <a:off x="0" y="0"/>
              <a:ext cx="11490830" cy="6418574"/>
            </a:xfrm>
            <a:prstGeom prst="rect">
              <a:avLst/>
            </a:prstGeom>
          </p:spPr>
        </p:pic>
      </p:grpSp>
      <p:grpSp>
        <p:nvGrpSpPr>
          <p:cNvPr id="4" name="Group 4"/>
          <p:cNvGrpSpPr/>
          <p:nvPr/>
        </p:nvGrpSpPr>
        <p:grpSpPr>
          <a:xfrm>
            <a:off x="9375119" y="357855"/>
            <a:ext cx="8713190" cy="4372758"/>
            <a:chOff x="0" y="0"/>
            <a:chExt cx="11617586" cy="5830344"/>
          </a:xfrm>
        </p:grpSpPr>
        <p:pic>
          <p:nvPicPr>
            <p:cNvPr id="5" name="Picture 5"/>
            <p:cNvPicPr>
              <a:picLocks noChangeAspect="1"/>
            </p:cNvPicPr>
            <p:nvPr/>
          </p:nvPicPr>
          <p:blipFill>
            <a:blip r:embed="rId3"/>
            <a:srcRect t="5456" b="5456"/>
            <a:stretch>
              <a:fillRect/>
            </a:stretch>
          </p:blipFill>
          <p:spPr>
            <a:xfrm>
              <a:off x="0" y="0"/>
              <a:ext cx="11617586" cy="5830344"/>
            </a:xfrm>
            <a:prstGeom prst="rect">
              <a:avLst/>
            </a:prstGeom>
          </p:spPr>
        </p:pic>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3544" y="3575933"/>
            <a:ext cx="489617" cy="465581"/>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1169" y="5242368"/>
            <a:ext cx="489617" cy="465581"/>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4279" y="6819782"/>
            <a:ext cx="489617" cy="465581"/>
          </a:xfrm>
          <a:prstGeom prst="rect">
            <a:avLst/>
          </a:prstGeom>
        </p:spPr>
      </p:pic>
      <p:pic>
        <p:nvPicPr>
          <p:cNvPr id="9" name="Picture 9"/>
          <p:cNvPicPr>
            <a:picLocks noChangeAspect="1"/>
          </p:cNvPicPr>
          <p:nvPr/>
        </p:nvPicPr>
        <p:blipFill>
          <a:blip r:embed="rId6">
            <a:alphaModFix amt="51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959129" y="-1978567"/>
            <a:ext cx="6331902" cy="5180647"/>
          </a:xfrm>
          <a:prstGeom prst="rect">
            <a:avLst/>
          </a:prstGeom>
        </p:spPr>
      </p:pic>
      <p:sp>
        <p:nvSpPr>
          <p:cNvPr id="10" name="TextBox 10"/>
          <p:cNvSpPr txBox="1"/>
          <p:nvPr/>
        </p:nvSpPr>
        <p:spPr>
          <a:xfrm>
            <a:off x="1028700" y="1223955"/>
            <a:ext cx="9089754" cy="1799474"/>
          </a:xfrm>
          <a:prstGeom prst="rect">
            <a:avLst/>
          </a:prstGeom>
        </p:spPr>
        <p:txBody>
          <a:bodyPr lIns="0" tIns="0" rIns="0" bIns="0" rtlCol="0" anchor="t">
            <a:spAutoFit/>
          </a:bodyPr>
          <a:lstStyle/>
          <a:p>
            <a:pPr>
              <a:lnSpc>
                <a:spcPts val="7150"/>
              </a:lnSpc>
            </a:pPr>
            <a:r>
              <a:rPr lang="en-US" sz="5959" dirty="0">
                <a:solidFill>
                  <a:srgbClr val="FFFFFF"/>
                </a:solidFill>
                <a:latin typeface="League Spartan Bold"/>
              </a:rPr>
              <a:t>ALZHEIMER’S OVERVIEW</a:t>
            </a:r>
          </a:p>
        </p:txBody>
      </p:sp>
      <p:sp>
        <p:nvSpPr>
          <p:cNvPr id="11" name="TextBox 11"/>
          <p:cNvSpPr txBox="1"/>
          <p:nvPr/>
        </p:nvSpPr>
        <p:spPr>
          <a:xfrm>
            <a:off x="610786" y="3551548"/>
            <a:ext cx="8716708" cy="942371"/>
          </a:xfrm>
          <a:prstGeom prst="rect">
            <a:avLst/>
          </a:prstGeom>
        </p:spPr>
        <p:txBody>
          <a:bodyPr lIns="0" tIns="0" rIns="0" bIns="0" rtlCol="0" anchor="t">
            <a:spAutoFit/>
          </a:bodyPr>
          <a:lstStyle/>
          <a:p>
            <a:pPr>
              <a:lnSpc>
                <a:spcPts val="3848"/>
              </a:lnSpc>
              <a:spcBef>
                <a:spcPct val="0"/>
              </a:spcBef>
            </a:pPr>
            <a:r>
              <a:rPr lang="en-US" sz="2451">
                <a:solidFill>
                  <a:srgbClr val="FFFFFF"/>
                </a:solidFill>
                <a:latin typeface="DM Sans Bold"/>
              </a:rPr>
              <a:t>Alzheimer’s is a degenerative brain disease that is caused by complex brain changes following cell damage. </a:t>
            </a:r>
          </a:p>
        </p:txBody>
      </p:sp>
      <p:sp>
        <p:nvSpPr>
          <p:cNvPr id="12" name="TextBox 12"/>
          <p:cNvSpPr txBox="1"/>
          <p:nvPr/>
        </p:nvSpPr>
        <p:spPr>
          <a:xfrm>
            <a:off x="734611" y="5156643"/>
            <a:ext cx="8592701" cy="1008085"/>
          </a:xfrm>
          <a:prstGeom prst="rect">
            <a:avLst/>
          </a:prstGeom>
        </p:spPr>
        <p:txBody>
          <a:bodyPr lIns="0" tIns="0" rIns="0" bIns="0" rtlCol="0" anchor="t">
            <a:spAutoFit/>
          </a:bodyPr>
          <a:lstStyle/>
          <a:p>
            <a:pPr>
              <a:lnSpc>
                <a:spcPts val="4189"/>
              </a:lnSpc>
              <a:spcBef>
                <a:spcPct val="0"/>
              </a:spcBef>
            </a:pPr>
            <a:r>
              <a:rPr lang="en-US" sz="2668">
                <a:solidFill>
                  <a:srgbClr val="FFFFFF"/>
                </a:solidFill>
                <a:latin typeface="DM Sans Bold"/>
              </a:rPr>
              <a:t>It leads to dementia symptoms that gradually worsen over time.</a:t>
            </a:r>
          </a:p>
        </p:txBody>
      </p:sp>
      <p:sp>
        <p:nvSpPr>
          <p:cNvPr id="13" name="TextBox 13"/>
          <p:cNvSpPr txBox="1"/>
          <p:nvPr/>
        </p:nvSpPr>
        <p:spPr>
          <a:xfrm>
            <a:off x="685262" y="6734057"/>
            <a:ext cx="8458738" cy="2117503"/>
          </a:xfrm>
          <a:prstGeom prst="rect">
            <a:avLst/>
          </a:prstGeom>
        </p:spPr>
        <p:txBody>
          <a:bodyPr lIns="0" tIns="0" rIns="0" bIns="0" rtlCol="0" anchor="t">
            <a:spAutoFit/>
          </a:bodyPr>
          <a:lstStyle/>
          <a:p>
            <a:pPr>
              <a:lnSpc>
                <a:spcPts val="4189"/>
              </a:lnSpc>
              <a:spcBef>
                <a:spcPct val="0"/>
              </a:spcBef>
            </a:pPr>
            <a:r>
              <a:rPr lang="en-US" sz="2668" dirty="0">
                <a:solidFill>
                  <a:srgbClr val="FFFFFF"/>
                </a:solidFill>
                <a:latin typeface="DM Sans Bold"/>
              </a:rPr>
              <a:t>The most common early symptom of Alzheimer’s is having a problem with remembering new information because the disease typically impacts the part of the brain associated with learning first.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1245</TotalTime>
  <Words>1294</Words>
  <Application>Microsoft Office PowerPoint</Application>
  <PresentationFormat>Custom</PresentationFormat>
  <Paragraphs>179</Paragraphs>
  <Slides>29</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29</vt:i4>
      </vt:variant>
    </vt:vector>
  </HeadingPairs>
  <TitlesOfParts>
    <vt:vector size="43" baseType="lpstr">
      <vt:lpstr>Open Sans</vt:lpstr>
      <vt:lpstr>Arimo Bold</vt:lpstr>
      <vt:lpstr>Open Sans Light Bold</vt:lpstr>
      <vt:lpstr>Open Sauce SemiBold Bold</vt:lpstr>
      <vt:lpstr>Arimo</vt:lpstr>
      <vt:lpstr>Calibri</vt:lpstr>
      <vt:lpstr>DM Sans Bold</vt:lpstr>
      <vt:lpstr>Montserrat Bold</vt:lpstr>
      <vt:lpstr>League Spartan Bold</vt:lpstr>
      <vt:lpstr>Open Sauce SemiBold</vt:lpstr>
      <vt:lpstr>Montserrat</vt:lpstr>
      <vt:lpstr>DM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dc:title>
  <cp:lastModifiedBy>Yehya Sayed</cp:lastModifiedBy>
  <cp:revision>9</cp:revision>
  <dcterms:created xsi:type="dcterms:W3CDTF">2006-08-16T00:00:00Z</dcterms:created>
  <dcterms:modified xsi:type="dcterms:W3CDTF">2022-06-19T18:20:43Z</dcterms:modified>
  <dc:identifier>DAFDto4ddiY</dc:identifier>
</cp:coreProperties>
</file>